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6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ாழ்வது நானல்ல. (2)
என்னில் இயேசு வாழ்கின்றீ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மை நான் ஆண்டவரே – என்னை
ஆட்கொள்ளும் என் தெய்வ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என் பாவம் மன்னித்தருளும். (2)
உம் இரத்தத்தால் கழுவிவிடு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மை நான் ஆண்டவரே – என்னை
ஆட்கொள்ளும் என் தெய்வ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முள்முடி எனக்காக. (2)
ஐயா கசையடி எனக்காக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மை நான் ஆண்டவரே – என்னை
ஆட்கொள்ளும் என் தெய்வ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என் பாவம் சுமந்து கொண்டீர். (2)
என் நோய்கள் ஏற்றுக் கொண்டீ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மை நான் ஆண்டவரே – என்னை
ஆட்கொள்ளும் என் தெய்வமே.
தெய்வமே தெய்வமே
அடிமை நான் ஆட்கொள்ளும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மை நான் ஆண்டவரே – என்னை
ஆட்கொள்ளும் என் தெய்வமே. (2)
தெய்வமே தெய்வமே
அடிமை நான் ஆட்கொள்ளு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மை நான் ஆண்டவரே – என்னை
ஆட்கொள்ளும் என் தெய்வ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 உடல் உமக்குச் சொந்தம். (2)
இதில் எந்நாளும் வாசம் செய்யு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மை நான் ஆண்டவரே – என்னை
ஆட்கொள்ளும் என் தெய்வ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லக இன்பமெல்லாம். (2)
நான் உதறித் தள்ளி விட்ட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மை நான் ஆண்டவரே – என்னை
ஆட்கொள்ளும் என் தெய்வ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ெருமை செல்வமெல்லாம். (2)
இனி வெறுமை என்றுணர்ந்த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மை நான் ஆண்டவரே – என்னை
ஆட்கொள்ளும் என் தெய்வ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2026-07-31T14:49:30Z</dcterms:created>
  <dcterms:modified xsi:type="dcterms:W3CDTF">2026-07-31T14:49:30Z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