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பாடாத நாவும்
கேளாத செவியும் மகிமையிழந்ததே
பாரில் மகிமையிழந்த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ய நித்தம்
இயேசுவை நீர் என்னை ஆட்கொள்ள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பாவத்தைப் போக்க
பாரினில் வந்த பரனை போற்றுவேன் - தேவ
பரனை போற்றிடுவேன்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சிந்தின இரத்தம் உந்தனுக்காக
சிலுவை அண்டை நீ வா - அவர்
சிலுவை அண்டை நீ வா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தோ சீக்கிரம் வரும் இயேசு ராஜனை
போற்றித் துதித்திடுவோம் - தினம்
போற்றித் துதித்திடுவோம்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2026-07-25T14:32:59Z</dcterms:created>
  <dcterms:modified xsi:type="dcterms:W3CDTF">2026-07-25T14:32:59Z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