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ம்மை பாடாத நாவும்
கேளாத செவியும் மகிமையிழந்ததே
பாரில் மகிமையிழந்த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சித்தம் செய்ய நித்தம்
இயேசுவை நீர் என்னை ஆட்கொள்ள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ந்தன் பாவத்தைப் போக்க
பாரினில் வந்த பரனை போற்றுவேன் - தேவ
பரனை போற்றிடுவேன் --- உந்த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யேசு சிந்தின இரத்தம் உந்தனுக்காக
சிலுவை அண்டை நீ வா - அவர்
சிலுவை அண்டை நீ வா --- உந்த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தோ சீக்கிரம் வரும் இயேசு ராஜனை
போற்றித் துதித்திடுவோம் - தினம்
போற்றித் துதித்திடுவோம் --- உந்த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2026-06-10T10:04:27Z</dcterms:created>
  <dcterms:modified xsi:type="dcterms:W3CDTF">2026-06-10T10:04:27Z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