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ின் தூய நல் சாயல் இழ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த்தின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யே வந்து ஆக்கினை போ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 குட்டியி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ந்தனரே தேவ சித்தமே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 சரீர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ையே தூய தாழ்மையின் மேன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ில் தர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பத்திலும் வரும் துன்ப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ன் இ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ேவனின் நேசகுமார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அன்பில் காத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வர் கரம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ாக்கோபின் தாரகையாய் உதித்தோங்கு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சிங்க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ின் வேரில் கிளையாய் தோன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யற்ற இரட்சக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ும் அன்பும் உ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ும் சத்தியம் ஜீவனு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மீட்பர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ில் மாறா அன்பு கொண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ுக்கே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2026-07-30T13:31:10Z</dcterms:created>
  <dcterms:modified xsi:type="dcterms:W3CDTF">2026-07-30T13:31:10Z</dcterms:modified>
  <dc:title>துதிப் பாடல்கள் : 533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