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2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ேவனின் தூய நல் சாயல் இழ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பத்தின் பாத்திர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யே வந்து ஆக்கினை போ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ட்டுக் குட்டியி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ந்தனரே தேவ சித்தமே செய்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ந்த சரீர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ையே தூய தாழ்மையின் மேன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ையில் தரி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ன்பத்திலும் வரும் துன்பத்த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ானுவேலன் இ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தேவனின் நேசகுமார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அன்பில் காத்திடு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கந்தவர் கரம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யாக்கோபின் தாரகையாய் உதித்தோங்கு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ூதசிங்கம் இ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வீதின் வேரில் கிளையாய் தோன்ற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ணையற்ற இரட்சகர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சமும் அன்பும் உள்ள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யும் சத்தியம் ஜீவனும் இ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ிடா மீட்பரும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மக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ர் இயேசுவ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ந்தரில் மாறா அன்பு கொண்ட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பனுக்கே மக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2026-09-15T19:19:06Z</dcterms:created>
  <dcterms:modified xsi:type="dcterms:W3CDTF">2026-09-15T19:19:06Z</dcterms:modified>
  <dc:title>துதிப் பாடல்கள் : 533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