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6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ிரகாமின் தேவனே
ஈசாக்கின் தேவனே, யாக்கோபின் தேவரீரே 
உம் நாமத்தோடவே என் பெயரை இணையுமே
ஆனந்தம் அடைந்திடு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னியேலின் தேவன் நீரே
சிங்கத்தின் வாயைக் கட்டினீரே 
தேவாதி தேவனே வாழ்க
ராஜாதி ராஜாவே வாழ்க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த்ராக், மேஷாக், ஆபேத்நெகோவை
அவியாமல் அக்கினியில் காத்தவரே 
பாதுகாக்கும் இயேசு நாமம்
பரலோகம் சேர்த்திடும் நாம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வுலும் சீலாவையும் சிறையினிலே
கட்டுகளை அறுத்துக் காத்தவரே 
பரிசுத்த ஆவியே வாழ்க
திரியேக தேவனே வாழ்க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2026-09-15T14:10:21Z</dcterms:created>
  <dcterms:modified xsi:type="dcterms:W3CDTF">2026-09-15T14:10:21Z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