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et me there ! oh, meet me there ! 
In the heavenly world so fair, 
Where our Lord has entered in, 
And there comes no taint of sin ; 
With our friends of long ago, 
Clad in raiment white as snow, 
Such as all the ransomed wear — 
Meet me there ! yes, meet me ther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eet me there ! oh, meet me there ! 
Far beyond this world of care ; 
When this troubled life shall cease, 
Meet me where is perfect peace ; 
Where our sorrows we lay down 
For the kingdom and the crown, 
Jesus does a home prepare — 
Meet me there ! yes, meet me ther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eet me there ! oh, meet me there ! 
No bereavements we shall bear ; 
There no sighings for the dead, 
There no farewell tear is shed ; 
We shall, safe from all alarms, 
Clasp our loved ones in our arms, 
And in Jesus' glory share — 
Meet me there ! yes, meet me ther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2026-06-10T10:04:26Z</dcterms:created>
  <dcterms:modified xsi:type="dcterms:W3CDTF">2026-06-10T10:04:26Z</dcterms:modified>
  <dc:title>Hymn : 1006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