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, வேறொரு சத்தம் வானத்திலிருந்து உண்டாகக் கேட்டேன். அது: என் ஜனங்களே, நீங்கள் அவளுடைய பாவங்களுக்கு உடன்படாமலும், அவளுக்கு நேரிடும் வாதைகளில் அகப்படாமலும் இருக்கும்படிக்கு அவளைவிட்டு வெளியே வார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, வேறொரு சத்தம் வானத்திலிருந்து உண்டாகக் கேட்டேன். அது: என் ஜனங்களே, நீங்கள் அவளுடைய பாவங்களுக்கு உடன்படாமலும், அவளுக்கு நேரிடும் வாதைகளில் அகப்படாமலும் இருக்கும்படிக்கு அவளைவிட்டு வெளியே வார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ளுடைய பாவம் வானபரியந்தம் எட்டினது, அவளுடைய அநியாயங்களை தேவன் நினைவுகூர்ந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உங்களுக்குப் பலனளித்ததுபோல நீங்களும் அவளுக்குப் பலனளியுங்கள்; அவளுடைய கிரியைகளுக்குத்தக்கதாக அவளுக்கு இரட்டிப்பாகக் கொடுத்துத் தீருங்கள்; அவள் உங்களுக்குக் கலந்துகொடுத்த பாத்திரத்திலே இரட்டிப்பாக அவளுக்குக் கலந்துகொட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ள் உங்களுக்குப் பலனளித்ததுபோல நீங்களும் அவளுக்குப் பலனளியுங்கள்; அவளுடைய கிரியைகளுக்குத்தக்கதாக அவளுக்கு இரட்டிப்பாகக் கொடுத்துத் தீருங்கள்; அவள் உங்களுக்குக் கலந்துகொடுத்த பாத்திரத்திலே இரட்டிப்பாக அவளுக்குக் கலந்துகொட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தன்னை மகிமைப்படுத்தி, செல்வச்செருக்காய் வாழ்ந்ததெவ்வளவோ அவ்வளவாய் வாதையையும் துக்கத்தையும் அவளுக்குக் கொடுங்கள். நான் ராஜஸ்திரீயாய் வீற்றிருக்கிறேன்; நான் கைம்பெண்ணல்ல, நான் துக்கத்தைக் காண்பதில்லையென்று அவள் தன் இருதயத்திலே எண்ணின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தன்னை மகிமைப்படுத்தி, செல்வச்செருக்காய் வாழ்ந்ததெவ்வளவோ அவ்வளவாய் வாதையையும் துக்கத்தையும் அவளுக்குக் கொடுங்கள். நான் ராஜஸ்திரீயாய் வீற்றிருக்கிறேன்; நான் கைம்பெண்ணல்ல, நான் துக்கத்தைக் காண்பதில்லையென்று அவள் தன் இருதயத்திலே எண்ணினா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் தன்னை மகிமைப்படுத்தி, செல்வச்செருக்காய் வாழ்ந்ததெவ்வளவோ அவ்வளவாய் வாதையையும் துக்கத்தையும் அவளுக்குக் கொடுங்கள். நான் ராஜஸ்திரீயாய் வீற்றிருக்கிறேன்; நான் கைம்பெண்ணல்ல, நான் துக்கத்தைக் காண்பதில்லையென்று அவள் தன் இருதயத்திலே எண்ணின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வளுக்கு வரும் வாதைகளாகிய சாவும் துக்கமும் பஞ்சமும் ஒரே நாளிலே வரும்; அவள் அக்கினியினாலே சுட்டெரிக்கப்படுவாள்; அவளுக்கு நியாயத்தீர்ப்புக் கொடுக்கும் தேவனாகிய கர்த்தர் வல்லமையுள்ளவ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ையால் அவளுக்கு வரும் வாதைகளாகிய சாவும் துக்கமும் பஞ்சமும் ஒரே நாளிலே வரும்; அவள் அக்கினியினாலே சுட்டெரிக்கப்படுவாள்; அவளுக்கு நியாயத்தீர்ப்புக் கொடுக்கும் தேவனாகிய கர்த்தர் வல்லமையுள்ள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, வேறொரு தூதன் மிகுந்த அதிகாரமுடையவனாய், வானத்திலிருந்து இறங்கிவரக்கண்டேன்; இவனுடைய மகிமையினால் பூமி பிரகாசமாயிற்ற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னே வேசித்தனஞ்செய்து செல்வச்செருக்காய் வாழ்ந்த பூமியின் ராஜாக்களும் அவள் வேகிறதினால் உண்டான புகையைக் காணும்போது அவளுக்காக அழுது புலம்ப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ுடனே வேசித்தனஞ்செய்து செல்வச்செருக்காய் வாழ்ந்த பூமியின் ராஜாக்களும் அவள் வேகிறதினால் உண்டான புகையைக் காணும்போது அவளுக்காக அழுது புலம்ப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க்கு உண்டான வாதையினால் பயந்து, தூரத்திலே நின்று: ஐயையோ! பாபிலோன், மகாநகரமே! பலமான பட்டணமே! ஒரே நாழிகையில் உனக்கு ஆக்கினை வந்ததே! என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ளுக்கு உண்டான வாதையினால் பயந்து, தூரத்திலே நின்று: ஐயையோ! பாபிலோன், மகாநகரமே! பலமான பட்டணமே! ஒரே நாழிகையில் உனக்கு ஆக்கினை வந்ததே! என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வர்த்தகர்களும் தங்கள் தங்கள் சரக்குகளாகிய பொன்னையும், வெள்ளியையும், இரத்தினங்களையும், முத்துக்களையும், சல்லாவையும், இரத்தாம்பரத்தையும், பட்டாடைகளையும், சிவப்பாடைகளைய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ின் வர்த்தகர்களும் தங்கள் தங்கள் சரக்குகளாகிய பொன்னையும், வெள்ளியையும், இரத்தினங்களையும், முத்துக்களையும், சல்லாவையும், இரத்தாம்பரத்தையும், பட்டாடைகளையும், சிவப்பாடைகளைய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வித வாசனைக் கட்டைகளையும், தந்தத்தினால் செய்திருக்கிற சகலவித வஸ்துக்களையும், விலையுயர்ந்த மரத்தினாலும் வெண்கலத்தினாலும் இரும்பினாலும் வெள்ளைக் கல்லினாலும் செய்திருக்கிற சகலவித வஸ்துக்களைய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வித வாசனைக் கட்டைகளையும், தந்தத்தினால் செய்திருக்கிற சகலவித வஸ்துக்களையும், விலையுயர்ந்த மரத்தினாலும் வெண்கலத்தினாலும் இரும்பினாலும் வெள்ளைக் கல்லினாலும் செய்திருக்கிற சகலவித வஸ்துக்கள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லவித வாசனைக் கட்டைகளையும், தந்தத்தினால் செய்திருக்கிற சகலவித வஸ்துக்களையும், விலையுயர்ந்த மரத்தினாலும் வெண்கலத்தினாலும் இரும்பினாலும் வெள்ளைக் கல்லினாலும் செய்திருக்கிற சகலவித வஸ்துக்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லவங்கப்பட்டையையும், தூபவர்க்கங்களையும், தைலங்களையும், சாம்பிராணியையும், திராட்சரசத்தையும், எண்ணெயையும், மெல்லிய மாவையும் கோதுமையையும், மாடுகளையும், ஆடுகளையும், குதிரைகளையும், இரதங்களையும், அடிமைகளையும், மனுஷருடைய ஆத்துமாக்களையும் இனிக் கொள்வாரில்லாதபடியால், அவளுக்காக அழுது புலம்ப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, வேறொரு தூதன் மிகுந்த அதிகாரமுடையவனாய், வானத்திலிருந்து இறங்கிவரக்கண்டேன்; இவனுடைய மகிமையினால் பூமி பிரகாசமாய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லவங்கப்பட்டையையும், தூபவர்க்கங்களையும், தைலங்களையும், சாம்பிராணியையும், திராட்சரசத்தையும், எண்ணெயையும், மெல்லிய மாவையும் கோதுமையையும், மாடுகளையும், ஆடுகளையும், குதிரைகளையும், இரதங்களையும், அடிமைகளையும், மனுஷருடைய ஆத்துமாக்களையும் இனிக் கொள்வாரில்லாதபடியால், அவளுக்காக அழுது புலம்பு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லவங்கப்பட்டையையும், தூபவர்க்கங்களையும், தைலங்களையும், சாம்பிராணியையும், திராட்சரசத்தையும், எண்ணெயையும், மெல்லிய மாவையும் கோதுமையையும், மாடுகளையும், ஆடுகளையும், குதிரைகளையும், இரதங்களையும், அடிமைகளையும், மனுஷருடைய ஆத்துமாக்களையும் இனிக் கொள்வாரில்லாதபடியால், அவளுக்காக அழுது புலம்பு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ஆத்துமா இச்சித்த பழவர்க்கங்கள் உன்னைவிட்டு நீங்கிப்போயின; கொழுமையானவைகளும் சம்பிரமமானவைகளும் உன்னைவிட்டு நீங்கிப்போயின; நீ அவைகளை இனிக் காண்பத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ஆத்துமா இச்சித்த பழவர்க்கங்கள் உன்னைவிட்டு நீங்கிப்போயின; கொழுமையானவைகளும் சம்பிரமமானவைகளும் உன்னைவிட்டு நீங்கிப்போயின; நீ அவைகளை இனிக் காண்பத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ப்பட்டவைகளைக் கொண்டு வர்த்தகம்பண்ணி அவளால் ஐசுவரியவான்களானவர்கள் அவளுக்கு உண்டான வாதையினால் பயந்து, தூரத்திலே நின்று;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ப்பட்டவைகளைக் கொண்டு வர்த்தகம்பண்ணி அவளால் ஐசுவரியவான்களானவர்கள் அவளுக்கு உண்டான வாதையினால் பயந்து, தூரத்திலே நின்று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ஐயையோ! சல்லாவும் இரத்தாம்பரமும் சிவப்பாடையும் தரித்து, பொன்னினாலும் இரத்தினங்களினாலும் முத்துக்களினாலும் சிங்காரிக்கப்பட்டிருந்த மகா நகரமே! ஒரு நாழிகையிலே இவ்வளவு ஐசுவரியமும் அழிந்துபோயிற்றே! என்று சொல்லி, அழுது துக்கிப்ப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ஐயையோ! சல்லாவும் இரத்தாம்பரமும் சிவப்பாடையும் தரித்து, பொன்னினாலும் இரத்தினங்களினாலும் முத்துக்களினாலும் சிங்காரிக்கப்பட்டிருந்த மகா நகரமே! ஒரு நாழிகையிலே இவ்வளவு ஐசுவரியமும் அழிந்துபோயிற்றே! என்று சொல்லி, அழுது துக்கிப்ப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லுமிகள் யாவரும், கப்பல்களில் யாத்திரை பண்ணுகிறவர்கள் யாவரும், கப்பலாட்களும், சமுத்திரத்திலே தொழில்செய்கிற யாவரும் தூரத்திலே நின்ற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ாலுமிகள் யாவரும், கப்பல்களில் யாத்திரை பண்ணுகிறவர்கள் யாவரும், கப்பலாட்களும், சமுத்திரத்திலே தொழில்செய்கிற யாவரும் தூரத்திலே நின்ற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பலத்த சத்தமிட்டு: மகா பாபிலோன் விழுந்தது! விழுந்தது! அது பேய்களுடைய குடியிருப்பும், அசுத்த ஆவிகளுடைய காவல்வீடும், அசுத்தமும் அருவருப்புமுள்ள சகலவித பறவைகளுடைய கூடுமாயிற்ற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வேகிறதினால் உண்டான புகையைப் பார்த்து: இந்த மகா நகரத்திற்கொப்பான நகரம் உண்டோ என்று சத்தமிட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வேகிறதினால் உண்டான புகையைப் பார்த்து: இந்த மகா நகரத்திற்கொப்பான நகரம் உண்டோ என்று சத்தமிட்டு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தலைகள்மேல் புழுதியைப்போட்டுக்கொண்டு: ஐயையோ, மகா நகரமே! சமுத்திரத்திலே கப்பல்களையுடைய அனைவரும் இவளுடைய உச்சிதமான சம்பூரணத்தினால் ஐசுவரியவான்களானார்களே! ஒரு நாழிகையில் இவள் பாழாய்ப்போனாளே! என்று அழுது துக்கித்து ஓலமிட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தலைகள்மேல் புழுதியைப்போட்டுக்கொண்டு: ஐயையோ, மகா நகரமே! சமுத்திரத்திலே கப்பல்களையுடைய அனைவரும் இவளுடைய உச்சிதமான சம்பூரணத்தினால் ஐசுவரியவான்களானார்களே! ஒரு நாழிகையில் இவள் பாழாய்ப்போனாளே! என்று அழுது துக்கித்து ஓலமிட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ங்கள் தலைகள்மேல் புழுதியைப்போட்டுக்கொண்டு: ஐயையோ, மகா நகரமே! சமுத்திரத்திலே கப்பல்களையுடைய அனைவரும் இவளுடைய உச்சிதமான சம்பூரணத்தினால் ஐசுவரியவான்களானார்களே! ஒரு நாழிகையில் இவள் பாழாய்ப்போனாளே! என்று அழுது துக்கித்து ஓலமிட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லோகமே! பரிசுத்தவான்களாகிய அப்போஸ்தலர்களே! தீர்க்கதரிசிகளே! அவளைக்குறித்துக் களிகூருங்கள். உங்கள் நிமித்தம் தேவன் அவளை நியாயந்தீர்த்தாரே! என்று தூதன் சொன்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லோகமே! பரிசுத்தவான்களாகிய அப்போஸ்தலர்களே! தீர்க்கதரிசிகளே! அவளைக்குறித்துக் களிகூருங்கள். உங்கள் நிமித்தம் தேவன் அவளை நியாயந்தீர்த்தாரே! என்று தூதன் சொன்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, பலமுள்ள தூதனொருவன் பெரிய ஏந்திரக்கல்லையொத்த ஒரு கல்லை எடுத்துச் சமுத்திரத்திலே எறிந்து: இப்படியே பாபிலோன் மகாநகரம் வேகமாய்த் தள்ளுண்டு, இனி ஒருபோதும் காணப்படாமற்போ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, பலமுள்ள தூதனொருவன் பெரிய ஏந்திரக்கல்லையொத்த ஒரு கல்லை எடுத்துச் சமுத்திரத்திலே எறிந்து: இப்படியே பாபிலோன் மகாநகரம் வேகமாய்த் தள்ளுண்டு, இனி ஒருபோதும் காணப்படாமற்போ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, பலமுள்ள தூதனொருவன் பெரிய ஏந்திரக்கல்லையொத்த ஒரு கல்லை எடுத்துச் சமுத்திரத்திலே எறிந்து: இப்படியே பாபிலோன் மகாநகரம் வேகமாய்த் தள்ளுண்டு, இனி ஒருபோதும் காணப்படாமற்போ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பலத்த சத்தமிட்டு: மகா பாபிலோன் விழுந்தது! விழுந்தது! அது பேய்களுடைய குடியிருப்பும், அசுத்த ஆவிகளுடைய காவல்வீடும், அசுத்தமும் அருவருப்புமுள்ள சகலவித பறவைகளுடைய கூடுமாயிற்ற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ுரமண்டலக்காரரும், கீதவாத்தியக்காரரும். நாகசுரக்காரரும், எக்காளக்காரருமானவர்களுடைய சத்தம் இனி உன்னிடத்தில் கேட்கப்படுவதுமில்லை; எந்தத் தொழிலாளியும் இனி உன்னிடத்தில் காணப்படுவதுமில்லை; ஏந்திரசத்தம் இனி உன்னிடத்தில் கேட்கப்படுவதும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ுரமண்டலக்காரரும், கீதவாத்தியக்காரரும். நாகசுரக்காரரும், எக்காளக்காரருமானவர்களுடைய சத்தம் இனி உன்னிடத்தில் கேட்கப்படுவதுமில்லை; எந்தத் தொழிலாளியும் இனி உன்னிடத்தில் காணப்படுவதுமில்லை; ஏந்திரசத்தம் இனி உன்னிடத்தில் கேட்கப்படுவதும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ுரமண்டலக்காரரும், கீதவாத்தியக்காரரும். நாகசுரக்காரரும், எக்காளக்காரருமானவர்களுடைய சத்தம் இனி உன்னிடத்தில் கேட்கப்படுவதுமில்லை; எந்தத் தொழிலாளியும் இனி உன்னிடத்தில் காணப்படுவதுமில்லை; ஏந்திரசத்தம் இனி உன்னிடத்தில் கேட்கப்படுவதும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ிளக்குவெளிச்சம் இனி உன்னிடத்தில் பிரகாசிப்பதுமில்லை; மணவாளனும் மணவாட்டியுமானவர்களுடைய சத்தம் இனி உன்னிடத்தில் கேட்கப்படுவதுமில்லை. உன் வர்த்தகர் பூமியில் பெரியோர்களாயிருந்தார்களே; உன் சூனியத்தால் எல்லா ஜாதிகளும் மோசம்போனார்களே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ிளக்குவெளிச்சம் இனி உன்னிடத்தில் பிரகாசிப்பதுமில்லை; மணவாளனும் மணவாட்டியுமானவர்களுடைய சத்தம் இனி உன்னிடத்தில் கேட்கப்படுவதுமில்லை. உன் வர்த்தகர் பூமியில் பெரியோர்களாயிருந்தார்களே; உன் சூனியத்தால் எல்லா ஜாதிகளும் மோசம்போனார்கள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ீர்க்கதரிசிகளுடைய இரத்தமும் பரிசுத்தவான்களுடைய இரத்தமும் பூமியில் கொல்லப்பட்ட அனைவருடைய இரத்தமும் அவளிடத்தில் காணப்பட்டது என்று விளம்ப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ீர்க்கதரிசிகளுடைய இரத்தமும் பரிசுத்தவான்களுடைய இரத்தமும் பூமியில் கொல்லப்பட்ட அனைவருடைய இரத்தமும் அவளிடத்தில் காணப்பட்டது என்று விளம்பி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பலத்த சத்தமிட்டு: மகா பாபிலோன் விழுந்தது! விழுந்தது! அது பேய்களுடைய குடியிருப்பும், அசுத்த ஆவிகளுடைய காவல்வீடும், அசுத்தமும் அருவருப்புமுள்ள சகலவித பறவைகளுடைய கூடும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ுடைய வேசித்தனத்தின் உக்கிரமான மதுவை எல்லா ஜாதிகளும் குடித்தார்கள்; பூமியின் ராஜாக்கள் அவளோடே வேசித்தனம்பண்ணினார்கள்; பூமியின் வர்த்தகர் அவளுடைய செல்வச்செருக்கின் மிகுதியினால் ஐசுவரியவான்களானார்கள் என்று விளம்ப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ுடைய வேசித்தனத்தின் உக்கிரமான மதுவை எல்லா ஜாதிகளும் குடித்தார்கள்; பூமியின் ராஜாக்கள் அவளோடே வேசித்தனம்பண்ணினார்கள்; பூமியின் வர்த்தகர் அவளுடைய செல்வச்செருக்கின் மிகுதியினால் ஐசுவரியவான்களானார்கள் என்று விளம்ப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ளுடைய வேசித்தனத்தின் உக்கிரமான மதுவை எல்லா ஜாதிகளும் குடித்தார்கள்; பூமியின் ராஜாக்கள் அவளோடே வேசித்தனம்பண்ணினார்கள்; பூமியின் வர்த்தகர் அவளுடைய செல்வச்செருக்கின் மிகுதியினால் ஐசுவரியவான்களானார்கள் என்று விளம்ப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છી મેં બીજો એક અવાજ આકાશમાંથી કહેતા સાંભળ્યો કે:“મારા લોકો, તે શહેરમાથી બહાર આવો, જેથી તમે તે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પોના ભાગીદાર ન થાઓ. પછી તમે તેના પર આવનારી વિપત્તિઓને તમારે સહન કરવી પડ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ે શહેરનાં પાપો દૂર આકાશ સુધી પહોંચ્યા છે. તેણે જે ખરાબ કૃત્યો કર્યા છે તે દેવ ભૂલ્ય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 શહેરને એટલું ભરી આપો, જેટલું તેણે બીજાઓને ભરી આપ્યું છે. તેણે જેટલું કર્યુ છે તેનાથી બમણ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ો; તેને માટે દ્રાક્ષારસ જેટલો તેણે બીજાઓ માટે તૈયાર કર્યો હતો તેનાથી બમણો તેજ તૈયાર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બાબિલોને પોતાને મોટી કીર્તિ અને મોજશોખ જીવનમાં પ્રાપ્ત કર્યા, તેટલાં દુ:ખો અને વેદનાઓ પણ ત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ો; તે તેની જાતને કહે છે, ‘હું મારા રાજ્યાસન પર બેઠેલી એક રાણી છું. હું વિધવા નથી, હું કદી ઉદ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નાર નથી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થી એક દિવસમાં આ બધી ખરાબ બાબતો મૃત્યુ, શોક અને દુકાળ તેની પાસે આવશે. તેનો અગ્નિથી નાશ થશે, કાર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પ્રભુ દેવ જે તેનો ન્યાય કરે છે તે શક્તિશાળ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મેં બીજા એક દૂતને આકાશમાંથી નીચે આવતા જોયો. આ દૂત પાસે વધારે સત્તા હતી. તે દૂતના મહિમા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પૃથ્વીના રાજાઓ, જેમણે તેની સાથે વ્યભિચારનાં પાપ કર્યા અને તેની સંપત્તિમાં ભાગ પડાવ્યો તેઓ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ગનો ધૂમાડો જોશે. પછી તે રાજાઓ તેના મૃત્યુને કારણે રડશે અને દુ:ખી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ની વેદનાના ભયથી તે રાજાઓ દૂર ઊભા રહેશે. તે રાજાઓ કહેશે કે:‘અરેરે! ભયંકર! કેવું ભયંકર, મહ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બિલોન નગર, બાબિલોનનું બળવાન નગર! તારી શિક્ષા એક કલાકમાં થઈ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“અને પૃથ્વી પરના વેપારીઓ તેના માટે શોક કરશે અને તેને માટે દુ:ખી થશે. તેઓ દિલગીર થશે કારણ કે હ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જે વેચે છે તેને ખરીદનારા ત્યાં કોઈ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ઓ સોનું, રૂપું, કિંમતી રત્નો, મોતીઓ, સુંદર બારીક શણના કપડાં, જાંબુડી કાપડ, રેશમી તથા કિરમજ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પડ સર્વ જાતના સુગંધીદાર કાષ્ટ,હાથીદાંતની મૂલ્યવાન કાષ્ટની, પિતળની, લોઢાની તથા સંગેમરમરની, સર્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તની વસ્તુઓ વેચ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ે વેપારીઓ, તજ, તેજાનાં, ધૂપદ્ધવ્યો, અત્તર, લોબાન, દ્ધાક્ષારસ, તેલ, ઝીણો મેંદો, ઘઉં,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ૃથ્વી પ્રકાશિત થ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ઢોરઢાંકર, ઘેટાં, ઘોડા, રથો, ગુલામો તથા માણસોના પ્રાણ, પણ તેઓ વેચતા. તે વેપારી માણસો રડશે અને કહે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‘ઓ બાબિલોન, તમે જે સારી વસ્તુઓની ઈચ્છા છે તે તારી પાસેથી દૂર થઈ છે. તારી બધી કિંમતી અને સુંદ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્તુઓ અદૃશ્ય થઈ ગઈ છે. તને ફરીથી તે વસ્તુઓ કદાપિ મળશે નહિ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“તે વેપારી માણસો તેની વેદનાથી ભયભીત થશે અને તેનાથી દૂર ઊભા રહેશે. આ તે માણસો છે જે વસ્તું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ચીને તેમાંથી ધનવાન થયા. તે માણસો રડશે અને શોક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ઓ કહેશે કે:‘અરેરે! ભયંકર! કેવું ભયંકર! બારીક શણનાં, જાંબુડી તથા કિરમજી રંગના વસ્ત્રોથી વેષ્ટ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સોનાથી, કિંમતી પથ્થરો અને મોતીઓથી અલંકૃત મહાન નગરને હાય હાય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 બધી સંપતિ એક કલાકમાં નષ્ટ થઈ!’“સર્વ નાખુદા, બધા લોકો જે વહાણોમાં સફર કરનારા છે, બધા જ ખલાસ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 બધા લોકો જે સમુદ્ર માર્ગે પૈસા કમાનારા છે તેઓ બાબિલોનથી દૂર ઊભા રહ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 દૂતે મોટા શક્તિશાળી અવાજ સાથે બૂમ પાડી કે:“તેનો વિનાશ થયો છે! તે મોટા શહેર બાબિલોનનો નાશ થ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ઓએ તેના બળવાનો ધૂમાડો જોયો. તેઓએ મોટે સાદે કહ્યું કે: ‘ત્યાં આના જેવું મહાન નગર કદાપિ હ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!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ઓએ પોતાનાં માથાં પર ધૂળ ફેંકી. તેઓ રડ્યા અને વિલાપ કરવા લાગ્યાં. તેઓએ મોટા સાદે કહ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:‘અરેરે! ભયંકર! કેવું ભયંકર તે મહાન નગર! તે બધા લોકો જેમની પાસે સમુદ્ર પર વહાણો છે, તેઓ તથા તે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પતિને કારણે તેઓ ધનવાન થયા. પરંતુ તેનો વિનાશ એક કલાકમાં થય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ઓ આકાશ! આના કારણે આનંદિત થાઓ. સંતો, પ્રેરિતો અને પ્રબોધકો, આનંદ કરો. તેણે તમારી સાથે જે કાં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ં તેને કારણે દેવે તેને શિક્ષા કરી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પછી એક શક્તિશાળી દૂતે એક મોટો પથ્થર ઉઠાવ્યો. આ પથ્થર ઘંટીના પડ જેવો મોટો હતો. તે દૂતે તે પથ્થર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િયામાં નાખી દીધો અને કહ્યું કે:“તે મહાન નગર બાબિલોનને એટલી જ નિર્દયતાપૂર્વક નીચે ફેંકી દે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શે. તે શહેર ફરીથી કદી જોવામાં નહિ આવ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! તે ભૂતોનું ઘર બન્યું. તે શહેર દરેક અશુદ્ધ આત્માઓને રહેવા માટેનું સ્થળ બન્યું છે. તે બધી જાત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વીણા વગાડનારા, ગાનારા, બીજા વાજીંત્રો વાંસળી અને રણશિગડું વગાડનારા લોકોનું સંગીત તારામાં ફરી કદ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શે નહિ. પ્રત્યેક કસબી જે કાંઇ કામ કરતો હોય. ફરીથી કદી તારામાં જોવામાં આવશે નહિ. ઘંટીનો અવાજ ફ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દી તારામાં સંભળા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ારામાં દીવાનો પ્રકાશ ફરી કદી પ્રકાશશે નહિ. તારામાં વર કન્યાનો અને વરરાજાનો અવાજ ફરી કદી સંભળાશ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 કારણ કે તારા વેપારીઓ દુનિયાના મહાન માણસો હતા. તારી જાદુઈ યુક્તિઓથી બધા દેશો ભ્રમમાં પડ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બધા લોકો જેઓને પૃથ્વી પર મારી નાખવામાં આવ્યા હતા, બધા પ્રબોધકો અને સંતોનું લોહી વહાવવા માટ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(બાબિલોન) દોષિત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શુદ્ધ પક્ષીઓથી ભરેલું શહેર બન્યું છે. તે બધા અશુદ્ધ તિરસ્કૃત પ્રાણીઓનું શહેર બન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પૃથ્વી પરના બધા લોકોએ તેના વ્યભિચારના પાપનો તથા દેવના કોપનો દ્રાક્ષારસ પીધો છે. પૃથ્વી પર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ઓએ તેની સાથે વ્યભિચારનાં પાપ કર્યા છે અને પૃથ્વી પરના વેપારીઓ તેની સમૃદ્ધ સંપત્તિ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ોજશોખમાંથી શ્રીમંત થયા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2026-06-03T13:39:51Z</dcterms:created>
  <dcterms:modified xsi:type="dcterms:W3CDTF">2026-06-03T13:39:51Z</dcterms:modified>
  <dc:title>வெளி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