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ுடைய பாவம் வானபரியந்தம் எட்டினது, அவளுடைய அநியாயங்களை தேவன் நினைவுகூர்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உங்களுக்குப் பலனளித்ததுபோல நீங்களும் அவளுக்குப் பலனளியுங்கள்; அவளுடைய கிரியைகளுக்குத்தக்கதாக அவளுக்கு இரட்டிப்பாகக் கொடுத்துத் தீருங்கள்; அவள் உங்களுக்குக் கலந்துகொடுத்த பாத்திரத்திலே இரட்டிப்பாக அவளுக்குக் கலந்துகொட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உங்களுக்குப் பலனளித்ததுபோல நீங்களும் அவளுக்குப் பலனளியுங்கள்; அவளுடைய கிரியைகளுக்குத்தக்கதாக அவளுக்கு இரட்டிப்பாகக் கொடுத்துத் தீருங்கள்; அவள் உங்களுக்குக் கலந்துகொடுத்த பாத்திரத்திலே இரட்டிப்பாக அவளுக்குக் கலந்துகொட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தன்னை மகிமைப்படுத்தி, செல்வச்செருக்காய் வாழ்ந்ததெவ்வளவோ அவ்வளவாய் வாதையையும் துக்கத்தையும் அவளுக்குக் கொடுங்கள். நான் ராஜஸ்திரீயாய் வீற்றிருக்கிறேன்; நான் கைம்பெண்ணல்ல, நான் துக்கத்தைக் காண்பதில்லையென்று அவள் தன் இருதயத்திலே எண்ணின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தன்னை மகிமைப்படுத்தி, செல்வச்செருக்காய் வாழ்ந்ததெவ்வளவோ அவ்வளவாய் வாதையையும் துக்கத்தையும் அவளுக்குக் கொடுங்கள். நான் ராஜஸ்திரீயாய் வீற்றிருக்கிறேன்; நான் கைம்பெண்ணல்ல, நான் துக்கத்தைக் காண்பதில்லையென்று அவள் தன் இருதயத்திலே எண்ணின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அவளுக்கு வரும் வாதைகளாகிய சாவும் துக்கமும் பஞ்சமும் ஒரே நாளிலே வரும்; அவள் அக்கினியினாலே சுட்டெரிக்கப்படுவாள்; அவளுக்கு நியாயத்தீர்ப்புக் கொடுக்கும் தேவனாகிய கர்த்தர் வல்லமையுள்ளவ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அவளுக்கு வரும் வாதைகளாகிய சாவும் துக்கமும் பஞ்சமும் ஒரே நாளிலே வரும்; அவள் அக்கினியினாலே சுட்டெரிக்கப்படுவாள்; அவளுக்கு நியாயத்தீர்ப்புக் கொடுக்கும் தேவனாகிய கர்த்தர் வல்லமையுள்ளவ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ளுடனே வேசித்தனஞ்செய்து செல்வச்செருக்காய் வாழ்ந்த பூமியின் ராஜாக்களும் அவள் வேகிறதினால் உண்டான புகையைக் காணும்போது அவளுக்காக அழுது புலம்ப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ளுடனே வேசித்தனஞ்செய்து செல்வச்செருக்காய் வாழ்ந்த பூமியின் ராஜாக்களும் அவள் வேகிறதினால் உண்டான புகையைக் காணும்போது அவளுக்காக அழுது புலம்ப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ுக்கு உண்டான வாதையினால் பயந்து, தூரத்திலே நின்று: ஐயையோ! பாபிலோன், மகாநகரமே! பலமான பட்டணமே! ஒரே நாழிகையில் உனக்கு ஆக்கினை வந்ததே! என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வேறொரு தூதன் மிகுந்த அதிகாரமுடையவனாய், வானத்திலிருந்து இறங்கிவரக்கண்டேன்; இவனுடைய மகிமையினால் பூமி பிரகாசமா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ுக்கு உண்டான வாதையினால் பயந்து, தூரத்திலே நின்று: ஐயையோ! பாபிலோன், மகாநகரமே! பலமான பட்டணமே! ஒரே நாழிகையில் உனக்கு ஆக்கினை வந்ததே! என்ப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ின் வர்த்தகர்களும் தங்கள் தங்கள் சரக்குகளாகிய பொன்னையும், வெள்ளியையும், இரத்தினங்களையும், முத்துக்களையும், சல்லாவையும், இரத்தாம்பரத்தையும், பட்டாடைகளையும், சிவப்பாடைகள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ின் வர்த்தகர்களும் தங்கள் தங்கள் சரக்குகளாகிய பொன்னையும், வெள்ளியையும், இரத்தினங்களையும், முத்துக்களையும், சல்லாவையும், இரத்தாம்பரத்தையும், பட்டாடைகளையும், சிவப்பாடைகள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வித வாசனைக் கட்டைகளையும், தந்தத்தினால் செய்திருக்கிற சகலவித வஸ்துக்களையும், விலையுயர்ந்த மரத்தினாலும் வெண்கலத்தினாலும் இரும்பினாலும் வெள்ளைக் கல்லினாலும் செய்திருக்கிற சகலவித வஸ்துக்களைய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வித வாசனைக் கட்டைகளையும், தந்தத்தினால் செய்திருக்கிற சகலவித வஸ்துக்களையும், விலையுயர்ந்த மரத்தினாலும் வெண்கலத்தினாலும் இரும்பினாலும் வெள்ளைக் கல்லினாலும் செய்திருக்கிற சகலவித வஸ்துக்களைய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லவங்கப்பட்டையையும், தூபவர்க்கங்களையும், தைலங்களையும், சாம்பிராணியையும், திராட்சரசத்தையும், எண்ணெயையும், மெல்லிய மாவையும் கோதுமையையும், மாடுகளையும், ஆடுகளையும், குதிரைகளையும், இரதங்களையும், அடிமைகளையும், மனுஷருடைய ஆத்துமாக்களையும் இனிக் கொள்வாரில்லாதபடியால், அவளுக்காக அழுது புலம்பு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லவங்கப்பட்டையையும், தூபவர்க்கங்களையும், தைலங்களையும், சாம்பிராணியையும், திராட்சரசத்தையும், எண்ணெயையும், மெல்லிய மாவையும் கோதுமையையும், மாடுகளையும், ஆடுகளையும், குதிரைகளையும், இரதங்களையும், அடிமைகளையும், மனுஷருடைய ஆத்துமாக்களையும் இனிக் கொள்வாரில்லாதபடியால், அவளுக்காக அழுது புலம்ப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ஆத்துமா இச்சித்த பழவர்க்கங்கள் உன்னைவிட்டு நீங்கிப்போயின; கொழுமையானவைகளும் சம்பிரமமானவைகளும் உன்னைவிட்டு நீங்கிப்போயின; நீ அவைகளை இனிக் காண்ப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ஆத்துமா இச்சித்த பழவர்க்கங்கள் உன்னைவிட்டு நீங்கிப்போயின; கொழுமையானவைகளும் சம்பிரமமானவைகளும் உன்னைவிட்டு நீங்கிப்போயின; நீ அவைகளை இனிக் காண்ப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ப்பட்டவைகளைக் கொண்டு வர்த்தகம்பண்ணி அவளால் ஐசுவரியவான்களானவர்கள் அவளுக்கு உண்டான வாதையினால் பயந்து, தூரத்திலே நின்று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வேறொரு தூதன் மிகுந்த அதிகாரமுடையவனாய், வானத்திலிருந்து இறங்கிவரக்கண்டேன்; இவனுடைய மகிமையினால் பூமி பிரகாசமா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ஐயையோ! சல்லாவும் இரத்தாம்பரமும் சிவப்பாடையும் தரித்து, பொன்னினாலும் இரத்தினங்களினாலும் முத்துக்களினாலும் சிங்காரிக்கப்பட்டிருந்த மகா நகரமே! ஒரு நாழிகையிலே இவ்வளவு ஐசுவரியமும் அழிந்துபோயிற்றே! என்று சொல்லி, அழுது துக்கிப்ப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ஐயையோ! சல்லாவும் இரத்தாம்பரமும் சிவப்பாடையும் தரித்து, பொன்னினாலும் இரத்தினங்களினாலும் முத்துக்களினாலும் சிங்காரிக்கப்பட்டிருந்த மகா நகரமே! ஒரு நாழிகையிலே இவ்வளவு ஐசுவரியமும் அழிந்துபோயிற்றே! என்று சொல்லி, அழுது துக்கிப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ாலுமிகள் யாவரும், கப்பல்களில் யாத்திரை பண்ணுகிறவர்கள் யாவரும், கப்பலாட்களும், சமுத்திரத்திலே தொழில்செய்கிற யாவரும் தூரத்திலே நின்ற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ாலுமிகள் யாவரும், கப்பல்களில் யாத்திரை பண்ணுகிறவர்கள் யாவரும், கப்பலாட்களும், சமுத்திரத்திலே தொழில்செய்கிற யாவரும் தூரத்திலே நின்ற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ள் வேகிறதினால் உண்டான புகையைப் பார்த்து: இந்த மகா நகரத்திற்கொப்பான நகரம் உண்டோ என்று சத்தமிட்ட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் தலைகள்மேல் புழுதியைப்போட்டுக்கொண்டு: ஐயையோ, மகா நகரமே! சமுத்திரத்திலே கப்பல்களையுடைய அனைவரும் இவளுடைய உச்சிதமான சம்பூரணத்தினால் ஐசுவரியவான்களானார்களே! ஒரு நாழிகையில் இவள் பாழாய்ப்போனாளே! என்று அழுது துக்கித்து ஓலமிட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் தலைகள்மேல் புழுதியைப்போட்டுக்கொண்டு: ஐயையோ, மகா நகரமே! சமுத்திரத்திலே கப்பல்களையுடைய அனைவரும் இவளுடைய உச்சிதமான சம்பூரணத்தினால் ஐசுவரியவான்களானார்களே! ஒரு நாழிகையில் இவள் பாழாய்ப்போனாளே! என்று அழுது துக்கித்து ஓலமிட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் தலைகள்மேல் புழுதியைப்போட்டுக்கொண்டு: ஐயையோ, மகா நகரமே! சமுத்திரத்திலே கப்பல்களையுடைய அனைவரும் இவளுடைய உச்சிதமான சம்பூரணத்தினால் ஐசுவரியவான்களானார்களே! ஒரு நாழிகையில் இவள் பாழாய்ப்போனாளே! என்று அழுது துக்கித்து ஓலமிட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லோகமே! பரிசுத்தவான்களாகிய அப்போஸ்தலர்களே! தீர்க்கதரிசிகளே! அவளைக்குறித்துக் களிகூருங்கள். உங்கள் நிமித்தம் தேவன் அவளை நியாயந்தீர்த்தாரே! என்று தூதன் 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லோகமே! பரிசுத்தவான்களாகிய அப்போஸ்தலர்களே! தீர்க்கதரிசிகளே! அவளைக்குறித்துக் களிகூருங்கள். உங்கள் நிமித்தம் தேவன் அவளை நியாயந்தீர்த்தாரே! என்று தூதன்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பலத்த சத்தமிட்டு: மகா பாபிலோன் விழுந்தது! விழுந்தது! அது பேய்களுடைய குடியிருப்பும், அசுத்த ஆவிகளுடைய காவல்வீடும், அசுத்தமும் அருவருப்புமுள்ள சகலவித பறவைகளுடைய கூடும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, பலமுள்ள தூதனொருவன் பெரிய ஏந்திரக்கல்லையொத்த ஒரு கல்லை எடுத்துச் சமுத்திரத்திலே எறிந்து: இப்படியே பாபிலோன் மகாநகரம் வேகமாய்த் தள்ளுண்டு, இனி ஒருபோதும் காணப்படாமற்போ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, பலமுள்ள தூதனொருவன் பெரிய ஏந்திரக்கல்லையொத்த ஒரு கல்லை எடுத்துச் சமுத்திரத்திலே எறிந்து: இப்படியே பாபிலோன் மகாநகரம் வேகமாய்த் தள்ளுண்டு, இனி ஒருபோதும் காணப்படாமற்போ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ுரமண்டலக்காரரும், கீதவாத்தியக்காரரும். நாகசுரக்காரரும், எக்காளக்காரருமானவர்களுடைய சத்தம் இனி உன்னிடத்தில் கேட்கப்படுவதுமில்லை; எந்தத் தொழிலாளியும் இனி உன்னிடத்தில் காணப்படுவதுமில்லை; ஏந்திரசத்தம் இனி உன்னிடத்தில் கேட்கப்படுவதும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ுரமண்டலக்காரரும், கீதவாத்தியக்காரரும். நாகசுரக்காரரும், எக்காளக்காரருமானவர்களுடைய சத்தம் இனி உன்னிடத்தில் கேட்கப்படுவதுமில்லை; எந்தத் தொழிலாளியும் இனி உன்னிடத்தில் காணப்படுவதுமில்லை; ஏந்திரசத்தம் இனி உன்னிடத்தில் கேட்கப்படுவதும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ுரமண்டலக்காரரும், கீதவாத்தியக்காரரும். நாகசுரக்காரரும், எக்காளக்காரருமானவர்களுடைய சத்தம் இனி உன்னிடத்தில் கேட்கப்படுவதுமில்லை; எந்தத் தொழிலாளியும் இனி உன்னிடத்தில் காணப்படுவதுமில்லை; ஏந்திரசத்தம் இனி உன்னிடத்தில் கேட்கப்படுவதும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ுரமண்டலக்காரரும், கீதவாத்தியக்காரரும். நாகசுரக்காரரும், எக்காளக்காரருமானவர்களுடைய சத்தம் இனி உன்னிடத்தில் கேட்கப்படுவதுமில்லை; எந்தத் தொழிலாளியும் இனி உன்னிடத்தில் காணப்படுவதுமில்லை; ஏந்திரசத்தம் இனி உன்னிடத்தில் கேட்கப்படுவதும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ிளக்குவெளிச்சம் இனி உன்னிடத்தில் பிரகாசிப்பதுமில்லை; மணவாளனும் மணவாட்டியுமானவர்களுடைய சத்தம் இனி உன்னிடத்தில் கேட்கப்படுவதுமில்லை. உன் வர்த்தகர் பூமியில் பெரியோர்களாயிருந்தார்களே; உன் சூனியத்தால் எல்லா ஜாதிகளும் மோசம்போனார்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ிளக்குவெளிச்சம் இனி உன்னிடத்தில் பிரகாசிப்பதுமில்லை; மணவாளனும் மணவாட்டியுமானவர்களுடைய சத்தம் இனி உன்னிடத்தில் கேட்கப்படுவதுமில்லை. உன் வர்த்தகர் பூமியில் பெரியோர்களாயிருந்தார்களே; உன் சூனியத்தால் எல்லா ஜாதிகளும் மோசம்போனார்க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ீர்க்கதரிசிகளுடைய இரத்தமும் பரிசுத்தவான்களுடைய இரத்தமும் பூமியில் கொல்லப்பட்ட அனைவருடைய இரத்தமும் அவளிடத்தில் காணப்பட்டது என்று விளம்ப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ீர்க்கதரிசிகளுடைய இரத்தமும் பரிசுத்தவான்களுடைய இரத்தமும் பூமியில் கொல்லப்பட்ட அனைவருடைய இரத்தமும் அவளிடத்தில் காணப்பட்டது என்று விளம்ப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பலத்த சத்தமிட்டு: மகா பாபிலோன் விழுந்தது! விழுந்தது! அது பேய்களுடைய குடியிருப்பும், அசுத்த ஆவிகளுடைய காவல்வீடும், அசுத்தமும் அருவருப்புமுள்ள சகலவித பறவைகளுடைய கூடுமாய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ுடைய வேசித்தனத்தின் உக்கிரமான மதுவை எல்லா ஜாதிகளும் குடித்தார்கள்; பூமியின் ராஜாக்கள் அவளோடே வேசித்தனம்பண்ணினார்கள்; பூமியின் வர்த்தகர் அவளுடைய செல்வச்செருக்கின் மிகுதியினால் ஐசுவரியவான்களானார்கள் என்று விளம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ுடைய வேசித்தனத்தின் உக்கிரமான மதுவை எல்லா ஜாதிகளும் குடித்தார்கள்; பூமியின் ராஜாக்கள் அவளோடே வேசித்தனம்பண்ணினார்கள்; பூமியின் வர்த்தகர் அவளுடைய செல்வச்செருக்கின் மிகுதியினால் ஐசுவரியவான்களானார்கள் என்று விளம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, வேறொரு சத்தம் வானத்திலிருந்து உண்டாகக் கேட்டேன். அது: என் ஜனங்களே, நீங்கள் அவளுடைய பாவங்களுக்கு உடன்படாமலும், அவளுக்கு நேரிடும் வாதைகளில் அகப்படாமலும் இருக்கும்படிக்கு அவளைவிட்டு வெளியே வார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, வேறொரு சத்தம் வானத்திலிருந்து உண்டாகக் கேட்டேன். அது: என் ஜனங்களே, நீங்கள் அவளுடைய பாவங்களுக்கு உடன்படாமலும், அவளுக்கு நேரிடும் வாதைகளில் அகப்படாமலும் இருக்கும்படிக்கு அவளைவிட்டு வெளியே வார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ాని పాపములు ఆకాశమునంటుచున్నవి, దాని నేరములను దేవుడు జ్ఞాపకము చేసికొన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ది యిచ్చినప్రకారము దానికి ఇయ్యుడి; దాని క్రియల చొప్పున దానికి రెట్టింపు చేయుడి; అది కలిప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త్రలో దానికొరకు రెండంతలు కలిపి పెట్ట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ది నేను రాణినిగా కూర్చుండుదానను, నేను విధవరాలను కాను, దుఃఖము చూడనే చూడనని తన మనస్సులో అనుకొన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నుక, అది తన్నుతాను ఎంతగా గొప్పచేసికొని సుఖ భోగములను అనుభ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ందుచేత ఒక్క దినముననే దాని తెగుళ్లు, అనగా మరణమును దుఃఖమును కరవును వచ్చును; ద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పుతీర్చుచున్న దేవుడైన ప్రభువు బలిష్ఠుడు గనుక అది అగ్నిచేత బొత్తిగా కాల్చివే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దానితో వ్యభిచారముచేసి సుఖభోగములను అనుభవించిన భూరాజులు దాని బాధ చూచి భయా క్రాంతులై దూరమున నిలువబ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దహనధూమమును చూచు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ాని విషయమై రొమ్ము కొట్టుకొనుచు ఏడ్చుచు--అయ్యో, అయ్యో, బబులోను మహాపట్టణమా, బలమైన పట్టణమా, ఒ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టుతరువాత మహాధికారముగల వేరొక దూత పరలోకమునుండి దిగివచ్చుట చూచితిని. అతని మహిమచేత భూమ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డియలోనే నీకు తీర్పువచ్చెను గదా అని చెప్పు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లోకములోని వర్తకులును, ఆ పట్టణమును చూచి యేడ్చుచు, తమ సరకులను, అనగా బంగారు వెండి రత్న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త్యములు సన్నపు నార బట్టలు ఊదా రంగుబట్టలు పట్టుబట్టలు రక్తవర్ణపుబట్టలు మొదలైన సరకుల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్రతివిధమైన దబ్బమ్రానును ప్రతి విధమైన దంతపు వస్తువులను, మిక్కిలి విలువగల కఱ్ఱ యిత్తడి యిన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లువరాళ్లు మొదలైనవాటితో చేయబడిన ప్రతివిధమైన వస్తువుల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దాల్చినిచెక్క ఓమము ధూపద్రవ్యములు అత్తరు సాంబ్రాణి ద్రాక్షారసము నూనె మెత్తనిపిండి గోదుమలు పశువ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ఱ్ఱలు మొదలగు వాటిని, గుఱ్ఱములను రథములను దాసులను మనుష్యుల ప్రాణములను ఇకమీదట ఎవడును కొనడ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ీ ప్రాణమునకు ఇష్టమైన ఫలములు నిన్ను విడిచిపోయెను, రుచ్య మైనవన్నియు దివ్యమైనవన్నియు నీకు దొరక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శించి పోయినవి, అవి యికమీదట కనబడనే కనబడవని చెప్పు కొనుచు, దానిగూర్చి దుఃఖప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ఆ పట్టణముచేత ధనవంతులైన యీ సరకుల వర్తకులు ఏడ్చుచు దుఃఖపడ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ాశ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య్యో, అయ్యో, సన్నపు నారబట్టలను ధూమ్రరక్త వర్ణపు వస్త్రములను ధరించుకొని, బంగారముతోను రత్నములత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త్యములతోను అలంకరింపబడిన మహాపట్టణమా, యింత ఐశ్వర్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ప్రతి నావికుడును, ఎక్కడికైనను సబురుచేయు ప్రతివాడును, ఓడవారును, సముద్రముమీద పనిచేసి జీవనముచే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ందరును దూరముగా నిలిచి దాని దహన ధూమమును చ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ఈ మహాపట్టణముతో సమానమైనదేది అని చెప్పుకొనుచు కేకలువ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తమ తలలమీద దుమ్ముపోసి కొని యేడ్చుచు దుఃఖించుచు అయ్యో, అయ్యో, ఆ మహాపట్టణము; అందులో సముద్రము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ఓడలుగల వారందరు, దానియందలి అధిక వ్యయముచేత ధనవంతులైరి; అది ఒక్క గడియలో పాడైపోయెనే అని చెప్పు కొన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ేకలు వేయ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పరలోకమా, పరిశుద్ధు లారా, అపొస్తలులారా, ప్రవక్తలారా, దానిగూర్చి ఆనం దించుడి, ఏలయనగా దానిచేత మ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గిన తీర్పుకు ప్రతిగా దేవుడు ఆ పట్టణమునకు తీర్పు తీర్చ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తడు గొప్ప స్వరముతో అర్భటించి యిట్లనెనుమహాబబులోను కూలిపోయెను కూలిపోయెను. అది దయ్య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తరువాత బలిష్ఠుడైన యొక దూత గొప్ప తిరుగటి రాతివంటి రాయి యెత్తి సముద్రములో పడవేసిఈలాగు మహాపట్టణ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బులోను వేగముగా పడద్రోయబడి ఇక ఎన్నటికిని కనబడక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ీ వర్తకులు భూమిమీద గొప్ప ప్రభువులై యుండిరి; జనములన్నియు నీ మాయమంత్రములచేత మోసపోయిరి; కావ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ైణికుల యొక్కయు, గాయకులయొక్కయు, పిల్లనగ్రోవి ఊదు వారియొక్కయు బూరలు ఊదువారియొక్కయు శబ్దము ఇక ఎన్న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లో వినబడదు. మరి ఏ శిల్పమైన చేయు శిల్పి యెవడును నీలో ఎంతమాత్రమును కనబడడు, తిరుగటిధ్వని యిక ఎన్న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లో వినబడద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దీపపు వెలుగు నీలో ఇకను ప్రకాశింపనే ప్రకాశింపదు, పెండ్లి కుమారుని స్వరమును పెండ్లికుమార్త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రమును నీలో ఇక ఎన్నడును వినబడవు అ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రియు ప్రవక్తల యొక్కయు, పరిశుద్ధులయొక్కయు, భూమిమీద వధింప బడినవారందరియొక్కయు రక్తము ఆ పట్టణ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బడె 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ాసస్థలమును, ప్రతి అపవిత్రాత్మకు ఉనికిపట్టును, అపవిత్రమును అసహ్యమున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ఏలయనగా సమస్తమైన జనములు మోహోద్రేకముతో కూడిన దాని వ్యభిచార మద్యమును త్రాగి పడిపోయిరి, భూరాజ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తో వ్యభిచరించిరి, భూలోకమందలి వర్తకులు దాని సుఖభోగములవలన ధనవంతుల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ఇంకొక స్వరము పరలోకములోనుండి ఈలాగు చెప్పగా వింటినినా ప్రజలారా, మీరు దాని పాప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లివారుకాకుండునట్లును, దాని తెగుళ్లలో ఏదియు మీకు ప్రాప్తింపకుండునట్లును దానిని విడిచిరం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2026-07-31T18:39:05Z</dcterms:created>
  <dcterms:modified xsi:type="dcterms:W3CDTF">2026-07-31T18:39:05Z</dcterms:modified>
  <dc:title>வெளி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