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ின் உடலைச் சுமந்தவன் தன் வஸ்திரங்களைத் தோய்க்கக்கடவன்; அவன் சாயங்காலம்மட்டும் தீட்டுப்பட்டிருப்பான்; இவைகள் உங்களுக்குத் தீட்டாயிருக்கக்கடவ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ரையில் ஊருகிற பிராணிகளில் உங்களுக்கு அசுத்தமானவைகள் எவையெனில் பெருச்சாளியும், எலியும், சகலவிதமான ஆம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ும்பும், அழுங்கும், ஓணானும், பல்லியும், பச்சோந்தியும் ஆகிய இவைகள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கல ஊரும் பிராணிகளிலும் இவைகள் உங்களுக்குத் தீட்டாயிருக்கக்கடவது; அவைகளில் செத்தத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கல ஊரும் பிராணிகளிலும் இவைகள் உங்களுக்குத் தீட்டாயிருக்கக்கடவது; அவைகளில் செத்தத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ைகளில் செத்தது ஒன்று யாதொன்றின்மேல் விழுந்தால் அது தீட்டுப்பட்டிருக்கும்; அது மரப்பாத்திரமானாலும், வஸ்திரமானாலும், தோலானாலும், பையானாலும், வேலை செய்கிறதற்கேற்ற ஆயுதமானாலும் சாயங்காலம்மட்டும் தீட்டாயிருக்கும்; அது தண்ணீரில் போடப்படவேண்டும், அப்பொழுது சுத்தம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ைகளில் செத்தது ஒன்று யாதொன்றின்மேல் விழுந்தால் அது தீட்டுப்பட்டிருக்கும்; அது மரப்பாத்திரமானாலும், வஸ்திரமானாலும், தோலானாலும், பையானாலும், வேலை செய்கிறதற்கேற்ற ஆயுதமானாலும் சாயங்காலம்மட்டும் தீட்டாயிருக்கும்; அது தண்ணீரில் போடப்படவேண்டும், அப்பொழுது சுத்தம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ைகளில் செத்தது ஒன்று யாதொன்றின்மேல் விழுந்தால் அது தீட்டுப்பட்டிருக்கும்; அது மரப்பாத்திரமானாலும், வஸ்திரமானாலும், தோலானாலும், பையானாலும், வேலை செய்கிறதற்கேற்ற ஆயுதமானாலும் சாயங்காலம்மட்டும் தீட்டாயிருக்கும்; அது தண்ணீரில் போடப்படவேண்டும், அப்பொழுது சுத்தம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ில் ஒன்று மண்பாண்டத்துக்குள் விழுந்தால், அதற்குள் இருக்கிறவை யாவும் தீட்டுப்பட்டிருக்கும்; அதை உடைத்துப்போட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ைகளில் ஒன்று மண்பாண்டத்துக்குள் விழுந்தால், அதற்குள் இருக்கிறவை யாவும் தீட்டுப்பட்டிருக்கும்; அதை உடைத்துப்போட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றக்கிறவைகளில் நாலுகாலால் நடமாடுகிற மற்ற யாவும் உங்களுக்கு அருவருப்பாயிருப்பத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ுசிக்கத்தக்க போஜனபதார்த்தத்தின்மேல் அந்தத் தண்ணீர் பட்டால், அது தீட்டாகும்; குடிக்கத்தக்க எந்தப்பானமும் அப்படிப்பட்ட பாத்திரத்தினால் தீட்டு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ுசிக்கத்தக்க போஜனபதார்த்தத்தின்மேல் அந்தத் தண்ணீர் பட்டால், அது தீட்டாகும்; குடிக்கத்தக்க எந்தப்பானமும் அப்படிப்பட்ட பாத்திரத்தினால் தீட்டுப்ப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ைகளின் உடலில் யாதொன்று எதின்மேல் விழுதோ, அதுவும் தீட்டுப்படும்; அடுப்பானாலும் மண்தொட்டியானாலும் தகர்க்கப்படுவதாக; அவைகள் தீட்டுப்பட்டிருக்கும்; ஆகையால், அவைகள் உங்களுக்குத் தீட்டாயிருக்கக்கடவ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ைகளின் உடலில் யாதொன்று எதின்மேல் விழுதோ, அதுவும் தீட்டுப்படும்; அடுப்பானாலும் மண்தொட்டியானாலும் தகர்க்கப்படுவதாக; அவைகள் தீட்டுப்பட்டிருக்கும்; ஆகையால், அவைகள் உங்களுக்குத் தீட்டாயிருக்கக்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ும், நீரூற்றும் மிகுந்த ஜலம் உண்டாகிய கிணறும் சுத்தமாயிருக்கும்; அவைகளிலுள்ள உடலைத் தொடுகிறவனோ தீட்டுப்பட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ும், நீரூற்றும் மிகுந்த ஜலம் உண்டாகிய கிணறும் சுத்தமாயிருக்கும்; அவைகளிலுள்ள உடலைத் தொடுகிறவனோ தீட்டுப்படு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ேற்சொல்லியவைகளின் உடலில் யாதொன்று விதைத்தானியத்தின்மேல் விழுந்தால், அது தீட்டுப்படா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ந்த உடலில் யாதொன்று தண்ணீர் வார்க்கப்பட்டிருக்கிற விதையின்மேல் விழுந்ததானால், அது உங்களுக்குத் தீட்டாயிருக்கக்கடவ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ங்களுக்கு ஆகாரத்துக்கான ஒரு மிருகம் செத்தால், அதின் உடலைத் தொடுகிறவன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ங்களுக்கு ஆகாரத்துக்கான ஒரு மிருகம் செத்தால், அதின் உடலைத் தொடுகிறவன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ாலே தீட்டுப்படுவீர்கள்; அவைகளின் உடல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ின் மாம்சத்தைப் புசித்தவன் தன் வஸ்திரங்களைத் தோய்க்கக்கடவன்; அவன் சாயங்காலம்மட்டும் தீட்டுப்பட்டிருப்பான்; அதின் உடலை எடுத்துப் போனவனும் தன் வஸ்திரங்களைத் தோய்க்கக்கடவன்; அவனும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ின் மாம்சத்தைப் புசித்தவன் தன் வஸ்திரங்களைத் தோய்க்கக்கடவன்; அவன் சாயங்காலம்மட்டும் தீட்டுப்பட்டிருப்பான்; அதின் உடலை எடுத்துப் போனவனும் தன் வஸ்திரங்களைத் தோய்க்கக்கடவன்; அவனும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தரையில் ஊருகிற பிராணிகளெல்லாம் உங்களுக்கு அருவருப்பாயிருக்கக்கடவது; அவை புசிக்கப்படலாகா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ரையில் ஊருகிற சகல பிராணிகளிலும், வயிற்றினால் நகருகிறவைகளையும், நாலுகாலால் நடமாடுகிறவைகளையும், அநேகங் கால்களுள்ளவைகளையும் புசியாதிருப்பீர்களாக; அவைகள் அருவருப்பானவை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ரையில் ஊருகிற சகல பிராணிகளிலும், வயிற்றினால் நகருகிறவைகளையும், நாலுகாலால் நடமாடுகிறவைகளையும், அநேகங் கால்களுள்ளவைகளையும் புசியாதிருப்பீர்களாக; அவைகள் அருவருப்பானவை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ஊருகிற எந்தப் பிராணிகளிலும் உங்களை அருவருப்பாக்கிக்கொள்ளாமலும், அவைகளால் தீட்டுப்படாமலும் இருப்பீர்களாக; அவைகளாலே நீங்கள் தீட்டுப்படு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் தேவனாகிய கர்த்தர், நான் பரிசுத்தர்; ஆகையால் தரையில் ஊருகிற எந்தப் பிராணிகளிலும் உங்களைத் தீட்டுப்படுத்தாமல், உங்களைப் பரிசுத்தமாக்கிக்கொண்டு, பரிசுத்தராயிருப்பீர்கள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் தேவனாகிய கர்த்தர், நான் பரிசுத்தர்; ஆகையால் தரையில் ஊருகிற எந்தப் பிராணிகளிலும் உங்களைத் தீட்டுப்படுத்தாமல், உங்களைப் பரிசுத்தமாக்கிக்கொண்டு, பரிசுத்தராயிருப்பீர்கள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ான் உங்கள் தேவனாயிருக்கும்படி உங்களை எகிப்து தேசத்திலிருந்து வரப்பண்ணின கர்த்தர், நான் பரிசுத்தர்; ஆகையால், நீங்களும் பரிசுத்தராயிருப்பீர்கள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ான் உங்கள் தேவனாயிருக்கும்படி உங்களை எகிப்து தேசத்திலிருந்து வரப்பண்ணின கர்த்தர், நான் பரிசுத்தர்; ஆகையால், நீங்களும் பரிசுத்தராயிருப்பீர்கள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ைகளின் உடலைத் சுமந்தவன் எவனும் தன் வஸ்திரங்களைத் தோய்க்கக்கடவன்; அவன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சுத்தமானதற்கும் அசுத்தமானதற்கும், புசிக்கத்தக்க ஜந்துக்களுக்கும் புசிக்கத்தகாத ஜந்துக்களுக்கும் வித்தியாசம்பண்ணும்பொருட்ட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மிருகத்துக்கும் பறவைகளுக்கும், தண்ணீர்களில் நீந்துகிற சகல ஜீவஜந்துக்களுக்கும், பூமியின்மேல் ஊருகிற சகல பிராணிகளுக்கும் அடுத்த பிரமாணம் இதுவே என்று சொல்லுங்கள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யும் ஆரோனையும் நோக்கி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ருகங்களில் விரிகுளம்புள்ளதாயிருந்து, குளம்புகள் இரண்டாகப் பிரிந்திருக்கிறதும் அசைபோடுகிறதுமானவைகளையெல்லாம் நீங்கள் புசிக்கலா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அசைபோடுகிறதும் விரிகுளம்புள்ளதுமானவைகளில் ஒட்டகமானது அசைபோடுகிறதாயிருந்தாலும், அதற்கு விரிகுளம்பில்லாதபடியால், அது உங்களுக்கு அசுத்தமாயிரு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அசைபோடுகிறதும் விரிகுளம்புள்ளதுமானவைகளில் ஒட்டகமானது அசைபோடுகிறதாயிருந்தாலும், அதற்கு விரிகுளம்பில்லாதபடியால், அது உங்களுக்கு அசுத்தமாயிரு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ழிமுசலானது அசைபோடுகிறதாயிருந்தாலும், அதற்கு விரிகுளம்பில்லை; அது உங்களுக்கு அசுத்தமாய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ுயலானது அசைபோடுகிறதாயிருந்தும், அதற்கு விரிகுளம்பில்லை; அது உங்களுக்கு அசுத்தம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ைகளின் உடலைத் சுமந்தவன் எவனும் தன் வஸ்திரங்களைத் தோய்க்கக்கடவன்; அவன் சாயங்காலம்மட்டும் தீட்டுப்பட்டிருப்ப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ன்றியின் குளம்பு விரிகுளம்பும் இரண்டாகப் பிரிந்ததுமாயிருந்தும், அது அசைபோடாது; அது உங்களுக்கு அசுத்தம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ின் மாம்சத்தைப் புசிக்கவும், இவைகளின் உடல்களைத் தொடவும் வேண்டாம்; இவைகள் உங்களுக்குத் தீட்டாயிருக்கக்கடவ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வைகளில் நீங்கள் புசிக்கத்தக்கது யாதெனில்; கடல்களும் ஆறுகளுமாகிய தண்ணீர்களிலே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வைகளில் நீங்கள் புசிக்கத்தக்கது யாதெனில்; கடல்களும் ஆறுகளுமாகிய தண்ணீர்களிலே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கடல்களும் ஆறுகளுமாகிய தண்ணீர்களில் நீந்துகிறதும் வாழ்கிறதுமான பிராணிகளில் சிறகும் செதிளும் இல்லாதவைகள் யாவும் உங்களுக்கு அருவருப்பாயிருப்பத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கடல்களும் ஆறுகளுமாகிய தண்ணீர்களில் நீந்துகிறதும் வாழ்கிறதுமான பிராணிகளில் சிறகும் செதிளும் இல்லாதவைகள் யாவும் உங்களுக்கு அருவருப்பாயிருப்பத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உங்களுக்கு அருவருப்பாயிருக்கக்கடவது; அவைகளின் மாம்சத்தைப் புசியாதிருந்து, அவைகளின் உடல்களை அருவருப்பீர்கள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ண்ணீர்களிலே சிறகும் செதிளும் இல்லாத யாவும் உங்களுக்கு அருவருப்பாயிருக்கக்கடவ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வைகளில் நீங்கள் புசியாமல் அருவருக்கவேண்டியவைகள் யாதெனில்: கழுகும், கருடனும், கடலுராஞ்சியும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ுந்தும் சகலவித வல்லூற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விரிநகங்களுள்ளவைகளாயிருந்தும், இருபிளவான குளம்பில்லாமலும் அசைபோடாமலும் இருக்கிற மிருகங்கள் யாவும் உங்களுக்கு அசுத்தமாயிருப்பதாக; அவைகளைத் தொடுகிறவன் எவனும் தீட்டுப்படுவ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கலவித காகங்கள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ீக்குருவியும், கூகையும், செம்புகமும், சகலவித டேகைய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ந்தையும், நீர்க்காகமும், கோட்டான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ரையும், கூழக்கடாவும், குருக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ொக்கும், சகலவித ராஜாளியும், புழுக்கொத்தியும், வெளவாலும் ஆகிய இவைகளே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றக்கிறவைகளில் நாலுகாலால் நடமாடுகிற ஊரும் பிராணிகள் யாவும் உங்களுக்கு அருவருப்பாயிருப்பதாக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பறக்கிறவைகளில் நாலுகாலால் நடமாடுகிற யாவிலும், நீங்கள் புசிக்கத்தக்கது யாதெனில் தரையிலே தத்துகிறதற்குக் கால்களுக்குமேல் தொடைகள் உண்டாயிருக்கிறவைகளிலே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ட்டுக்கிளி ஜாதியாயிருக்கிறதையும், சோலையாம் என்னும் கிளிஜாதியாயிருக்கிறதையும், அர்கொல் என்னும் கிளிஜாதியாயிருக்கிறதையும், ஆகாபு என்னும் கிளிஜாதியாயிருக்கிறதையும் நீங்கள் புசிக்கல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லுகாலால் நடக்கிற சகல ஜீவன்களிலும் தங்கள் உள்ளங்கால்களை ஊன்றி நடக்கிற யாவும் உங்களுக்கு அசுத்தமாயிருப்பதாக; அவைகளின் உடல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லுகாலால் நடக்கிற சகல ஜீவன்களிலும் தங்கள் உள்ளங்கால்களை ஊன்றி நடக்கிற யாவும் உங்களுக்கு அசுத்தமாயிருப்பதாக; அவைகளின் உடலைத் தொடுகிறவன் எவனும் சாயங்காலமட்டும் தீட்டுப்பட்டிருப்ப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ின் உடலைச் சுமந்தவன் தன் வஸ்திரங்களைத் தோய்க்கக்கடவன்; அவன் சாயங்காலம்மட்டும் தீட்டுப்பட்டிருப்பான்; இவைகள் உங்களுக்குத் தீட்டாயிருக்கக்கடவ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તે માંટેની તમને મનાઈ કરેલ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પેટે ચાલનારા આટલાં પ્રાણીઓની પણ તમને મનાઈ કરવામાં આવેલ છે: બધી જ જાતની ગરોળીઓ, નોળિયો, ઉદ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ચંદન ધો, પાટલા ઘો, મગર સરડો તથા કાચીંડ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ેટે ઘસીને ચાલનારાં પ્રાણીઓમાં આટલાંને તમાંરે અશુદ્ધ ગણવાં, જે કોઈ એમના શબને અડકે તે સાંજ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જે કોઈ વસ્તુ ઉપર એમનું શબ પડે તે અશુદ્ધ ગણાય. એવી કોઈ પણ લાકડાની અથવા કપડાંની અથવા ચામડાની અથ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ંતાનની નિત્યના વપરાશની વસ્તુને પાણીમાં ધોઈ નાખવી. પણ તે સાંજ સુધી અશુદ્ધ ગણાય. ત્યાર પછી તેનો ઉપયો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ઈ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જો આમાંનું કોઈ પણ પ્રાણી એક માંટીનાં વાસણ પર મરીને પડે તો તેમાંની વસ્તુ અશુદ્ધ થઈ જાય, તેથી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સણને તોડી નાંખ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તે સિવાયના જે સર્વ જંતુઓ ઊડે છે અને પગથી ચાલે છે કે પેટે ચાલે છે તે બધાને ખાવાની તમને મનાઈ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જે કોઈ ખાવાના પદાર્થ પર એવાં માંટલામાંથી પાણી રેડયું હોય તે અશુદ્ધ ગણાય. અશુદ્ધ થયેલ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સણોમાંનું કોઈ પણ પીણું હોય તો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જે કોઈ વસ્તુ પર આવા પ્રાણીનું શબ પડે તે અશુદ્ધ ગણાય, અને એ જો ભઠ્ઠી કે સગડી હોય તો તેને ભાં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વી. કારણ કે એ અશુદ્ધ છે, અને તમાંરે એને અશુદ્ધ ગણવી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“જો આવું શબ પાણીના ટાંકામાં, કૂવામાં કે ઝરણાંમાં કે કોઈ જળાશયમાં પડે તો તે પાણી અશુદ્ધ ન ગણા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 કે જે કોઈ તેમનાં શબને અડે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જો એમાંના કોઈનું શબ વાવવાના દાણા પર પડે તો તે શુદ્ધ ર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પણ જો તે દાણા ભીના હોય અને તેના પર શબ પડે, તો તમાંરે તેને અશુદ્ધ ગણ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“તમને ખાવાની છૂટ આપવામાં આવી છે એવું પ્રાણી મરી જાય; તો તેના શબને જે કોઈ અડે તે સાંજ સુધી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તેઓના શબને પણ જો કોઈ સ્પર્શ કરે તો સાંજ સુધી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જે કોઈ એ શબમાંથી તેનું માંસ ખાય અથવા તેના શબને ઉઠાવીને દૂર લઈ જાય, તો તેણે પોતાનાં વસ્ત્રો ધો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વાં, પણ તે સાંજ સુધી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“જમીન પર પેટ ઘસીને ચાલતાં તમાંમ નાનાં પ્રાણીઓ ખાવાની મનાઈ છે. માંટે તે ખાવા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સર્વ પેટે ચાલનારાં ચોપગાં કે વધુ પગવાળાં જમીન પર પેટે ચાલનારાં નાનાં પ્રાણી પણ તમાંરે ખાવા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તે અ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તમાંરે એ પ્રાણીઓને તમને આભડવા દેવા નહિ, તમાંરે અશુદ્ધ ન બન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કારણ કે હું યહોવા તમાંરો દેવ છું. આ બાબતો વિષે તમે તમાંરી જાતને પવિત્ર રાખો, કારણ, હું પવિ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 જમીન પર પેટે ચાલતાં કોઈ પ્રાણીથી તમાંરે તમાંરી જાતને અભડાવ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હું યહોવા છું, જે તમને મિસરમાંથી લાવ્યો હતો જેથી હું તમાંરો દેવ બની શકું. તમાંરે પવિત્ર થવું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. કેમકે હું પવિત્ર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જે કોઈ તેમના શબને ઉપાડી લે તેણે પોતાનાં વસ્ત્રો ધોઈ નાખવા. વિધિ પ્રમાંણે તે સાંજ સુધી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એટલે પશુઓ, પક્ષીઓ, જળચર પ્રાણીઓ અને જમીન પર પેટઘસીને ચાલનારા જીવોને લગતો નિયમ આ મુજબ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એનો હેતું અશુદ્ધ અને શુદ્ધ ખાદ્ય અને અખાદ્ય જીવોને જુદુ પાડવાન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યહોવાએ મૂસા અને હારુન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તમે ઇસ્રાએલી પ્રજાને આ પ્રમાંણે જણાવો: તમે પૃથ્વી પરનાં પ્રાણીઓમાંથી આટલાં જમવા માંટે ઉપયોગ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ઈ શક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જે પ્રાણીઓની ખરી ફાટવાળી હોય અને જે વાગોળતું હોય તેને તમે જમી શક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પરંતુ જે પ્રાણીઓની માંત્ર ખરી ફાટવાળી હોય અથવા જે માંત્ર વાગોળતાં હોય તે પ્રાણીઓ તમાંરે જમ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 નહિ, જેમ કે ઊ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એ વાગોળે છે પણ એની ખરીને ફાટ નથી, તમાંરે એને અશુદ્ધ ગણવું; ઘોર ખોદિયું અને સસલ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 વાગોળે છે, પણ એના પગને ફાટ નથ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માંરે એને અશુદ્ધ ગણવાં, ડુક્કરના પગે ફાટ હોય છે, પણ એ વાગોળતું નથી, તમાંરે એને અશુદ્ધ ગણ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માંરે તેનું માંસ ખાવું નહિ કે તેમના શબને અડવું નહિ. તમાંરે તેમને અશુદ્ધ ગણવા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જળચર પ્રાણીઓમાંથી તમે આટલાં ખાઈ શકો: ખારા પાણીનાં કે મીઠાં પાણીનાં બધાં પરવાળા તેમજ ભિંગડાઁવાળ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ણી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રંતુ ખારા કે મીઠાં પાણીનાં નાનાં મોટાં જે પ્રાણીઓને કાં તો પર ન હોય કે ભિંગટાં પણ ન હોય ત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ઈ શકો નહિ, તમાંરા માંટે તે અ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માંરે તેમનું માંસ ખાવું જોઈએ નહિ કે તેમના શબને અડ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ફરીથી કહું છું કે જે કોઈ જળચર પ્રાણીને પર ન હોય કે ભિંગડાં ના હોય તે ખાવાની તમને મનાઈ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આટલાં પક્ષીઓમાંથી નીચેના તમાંરે ન ખાવા અને અછુત ગણવા: ગરૂડ તથા ફરસ તથા ગીધ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બાજ, સમડ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જે પશુઓને ફાટવાળી ખરીઓ હોય પણ તેમના બરાબર બે સરખા ભાગ થતાં ન હોય અથવા જે પશુઓ વાગોળતાં ના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ાગડા બધી જ દાતન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શાહમૃગ, રાતશકરી, શકરો, શાખાફ બધી જ જાત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ચીબરી, કરઢોક, ધૂવડ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રાજહંસ, ઢીંચ, ગીધ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બગલો, બધી જ જાતનાં હંસ, લક્કડખોદ અને વાગોળ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બધા પાંખવાળા ચોપગા કીડાઓને તમાંરે ખાવા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ણ જેઓ ઠેકડા માંરી કૂદકા માંરે છે તેમનામાંથી આટલા તમે ખાઈ શક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બધી જ જાતનાં તીડ, બધી જ જાતનાં તમરાં, બધી જ જાતના તીતીધોડા, દરેક રણનાં તી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અથવા જે જે ચોપગાં રાની પશુઓ પંજા ઉપર ચાલતાં હોય તે બધાં પશુઓને અશુદ્ધ ગણવા જે કોઈ તેમના શબને અડ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તે સાંજ સુધી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અને જે કોઈ તેમના શબને ઉપાડે, તો તેણે પોતાનાં વસ્ત્રો ધોઈ નાખવાં, પણ તે સાંજ સુધી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2026-09-07T03:55:51Z</dcterms:created>
  <dcterms:modified xsi:type="dcterms:W3CDTF">2026-09-07T03:55:51Z</dcterms:modified>
  <dc:title>લેવીય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