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வன் தன்தன் பாரத்தைச் சுமப்பான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திருவசனத்தில் உபதேசிக்கப்படுகிறவன் உபதேசிக்கிறவனுக்குச் சகல நன்மைகளிலும் பகிர்ந்து கொடுக்கக்கடவ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திருவசனத்தில் உபதேசிக்கப்படுகிறவன் உபதேசிக்கிறவனுக்குச் சகல நன்மைகளிலும் பகிர்ந்து கொடுக்க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ம்போகாதிருங்கள், தேவன் தம்மைப் பரியாசம்பண்ணவொட்டார்; மனுஷன் எதை விதைக்கிறானோ அதையே அறுப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 மாம்சத்திற்கென்று விதைக்கிறவன் மாம்சத்தினால் அழிவை அறுப்பான்; ஆவிக்கென்று விதைக்கிறவன் ஆவியினாலே நித்தியஜீவனை அறுப்ப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 மாம்சத்திற்கென்று விதைக்கிறவன் மாம்சத்தினால் அழிவை அறுப்பான்; ஆவிக்கென்று விதைக்கிறவன் ஆவியினாலே நித்தியஜீவனை அறுப்ப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ன்மைசெய்கிறதில் சோர்ந்துபோகாமல் இருப்போமாக; நாம் தளர்ந்துபோகாதிருந்தால் ஏற்றகாலத்தில் அறுப்ப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ன்மைசெய்கிறதில் சோர்ந்துபோகாமல் இருப்போமாக; நாம் தளர்ந்துபோகாதிருந்தால் ஏற்றகாலத்தில் அறுப்ப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நமக்குக் கிடைக்கும் சமயத்திற்குத்தக்கதாக, யாவருக்கும், விசேஷமாக விசுவாச குடும்பத்தார்களுக்கும், நன்மைசெய்யக்கடவ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கையெழுத்தாய் எவ்வளவு எழுதினேனென்று பா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, ஒருவன் யாதொரு குற்றத்தில் அகப்பட்டால், ஆவிக்குரியவர்களாகிய நீங்கள் சாந்தமுள்ள ஆவியோடே அப்படிப்பட்டவனைச் சீர்பொருந்தப்பண்ணுங்கள்; நீயும் சோதிக்கப்படாதபடிக்கு உன்னைக்குறித்து எச்சரிக்கையாயிர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ாம்சத்தின்படி நல்வேஷமாய்க் காணப்பட விரும்புகிறவர்கள் எவர்களோ, அவர்கள் தாங்கள் கிறிஸ்துவினுடைய சிலுவையினிமித்தம் துன்பப்படாதபடிக்கே உங்களை விருத்தசேதனம் பண்ணிக்கொள்ளக் கட்டாயம்பண்ணு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ாம்சத்தின்படி நல்வேஷமாய்க் காணப்பட விரும்புகிறவர்கள் எவர்களோ, அவர்கள் தாங்கள் கிறிஸ்துவினுடைய சிலுவையினிமித்தம் துன்பப்படாதபடிக்கே உங்களை விருத்தசேதனம் பண்ணிக்கொள்ளக் கட்டாயம்பண்ணு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ருத்தசேதனம் அடைந்திருக்கிற அவர்களும் நியாயப்பிரமாணத்தைக் கைக்கொள்ளாமலிருக்கிறார்கள்; அப்படியிருந்தும், அவர்கள் உங்கள் மாம்சத்தைக்குறித்து மேன்மைபாராட்டும்படிக்கு நீங்கள் விருத்தசேதனம்பண்ணிக்கொள்ளவேண்டுமென்று விரும்பு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ருத்தசேதனம் அடைந்திருக்கிற அவர்களும் நியாயப்பிரமாணத்தைக் கைக்கொள்ளாமலிருக்கிறார்கள்; அப்படியிருந்தும், அவர்கள் உங்கள் மாம்சத்தைக்குறித்து மேன்மைபாராட்டும்படிக்கு நீங்கள் விருத்தசேதனம்பண்ணிக்கொள்ளவேண்டுமென்று விரும்பு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ருத்தசேதனம் அடைந்திருக்கிற அவர்களும் நியாயப்பிரமாணத்தைக் கைக்கொள்ளாமலிருக்கிறார்கள்; அப்படியிருந்தும், அவர்கள் உங்கள் மாம்சத்தைக்குறித்து மேன்மைபாராட்டும்படிக்கு நீங்கள் விருத்தசேதனம்பண்ணிக்கொள்ளவேண்டுமென்று விரும்பு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ோ நம்முடைய கர்த்தராகிய இயேசுகிறிஸ்துவின் சிலுவையைக் குறித்தேயல்லாமல் வேறொன்றையுங் குறித்து மேன்மைபாராட்டாதிருப்பேனாக; அவரால் உலகம் எனக்குச் சிலுவையிலறையுண்டிருக்கிறது, நானும் உலகத்திற்குச் சிலுவையிலறையுண்டிருக்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ோ நம்முடைய கர்த்தராகிய இயேசுகிறிஸ்துவின் சிலுவையைக் குறித்தேயல்லாமல் வேறொன்றையுங் குறித்து மேன்மைபாராட்டாதிருப்பேனாக; அவரால் உலகம் எனக்குச் சிலுவையிலறையுண்டிருக்கிறது, நானும் உலகத்திற்குச் சிலுவையிலறையுண்டிருக்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றிஸ்து இயேசுவுக்குள் விருத்தசேதனமும் ஒன்றுமில்லை, விருத்தசேதனமில்லாமையும் ஒன்றுமில்லை; புது சிருஷ்டியே காரிய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ப் பிரமாணத்தின்படி நடந்துவருகிறவர்கள் எவர்களோ, அவர்களுக்கும், தேவனுடைய இஸ்ரவேலருக்கும், சமாதானமும் இரக்கமும் உண்டாயிருப்பத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னிமேல் ஒருவனும் எனக்கு வருத்தம் உண்டாக்காதிருப்பானாக; கர்த்தராகிய இயேசுவினுடைய அச்சடையாளங்களை நான் என் சரீரத்திலே தரித்துக்கொண்டிருக்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, ஒருவன் யாதொரு குற்றத்தில் அகப்பட்டால், ஆவிக்குரியவர்களாகிய நீங்கள் சாந்தமுள்ள ஆவியோடே அப்படிப்பட்டவனைச் சீர்பொருந்தப்பண்ணுங்கள்; நீயும் சோதிக்கப்படாதபடிக்கு உன்னைக்குறித்து எச்சரிக்கையாயிர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னிமேல் ஒருவனும் எனக்கு வருத்தம் உண்டாக்காதிருப்பானாக; கர்த்தராகிய இயேசுவினுடைய அச்சடையாளங்களை நான் என் சரீரத்திலே தரித்துக்கொண்டிருக்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கோதரரே, நம்முடைய கர்த்தராகிய இயேசுகிறிஸ்துவின் கிருபை உங்கள் ஆவியுடனேகூட இருப்பதாக. ஆமெ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கோதரரே, நம்முடைய கர்த்தராகிய இயேசுகிறிஸ்துவின் கிருபை உங்கள் ஆவியுடனேகூட இருப்ப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, ஒருவன் யாதொரு குற்றத்தில் அகப்பட்டால், ஆவிக்குரியவர்களாகிய நீங்கள் சாந்தமுள்ள ஆவியோடே அப்படிப்பட்டவனைச் சீர்பொருந்தப்பண்ணுங்கள்; நீயும் சோதிக்கப்படாதபடிக்கு உன்னைக்குறித்து எச்சரிக்கையாயிர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ர் பாரத்தை ஒருவர் சுமந்து, அப்படியே கிறிஸ்துவினுடைய பிரமாணத்தை நிறைவேற்ற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ன், தான் ஒன்றுமில்லாதிருந்தும், தன்னை ஒரு பொருட்டென்று எண்ணினால், தன்னைத்தானே வஞ்சிக்கிறவனாவ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ன், தான் ஒன்றுமில்லாதிருந்தும், தன்னை ஒரு பொருட்டென்று எண்ணினால், தன்னைத்தானே வஞ்சிக்கிறவனாவ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வன் தன்தன் சுயகிரியையைச் சோதித்துப்பார்க்கக்கடவன்; அப்பொழுது மற்றவனைப் பார்க்கும்போதல்ல, தன்னையே பார்க்கும்போது மேன்மைபாராட்ட அவனுக்கு இடமுண்டா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வன் தன்தன் சுயகிரியையைச் சோதித்துப்பார்க்கக்கடவன்; அப்பொழுது மற்றவனைப் பார்க்கும்போதல்ல, தன்னையே பார்க்கும்போது மேன்மைபாராட்ட அவனுக்கு இடமுண்டா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6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ারণ প্রত্যেক ব্যক্তিকে তার নিজের দাযিত্ব নিতে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়ে ব্যক্তি শিক্ষকের কাছ থেকে ঈশ্বরের বার্তার বিষয়ে শিক্ষা লাভ করে, তার উচিত সেই শিক্ষকক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উত্তম বিষয়ের সহভাগী করে প্রতিদান দেওয়া৷কারণ প্রত্যেক ব্যক্তিকে তার নিজের দাযিত্ব নিতে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রা নিজেদের বোকা বানিও না৷ ঈশ্বরকে ঠকানো যায় না৷ য়েমন বুনবে, তেমন কাট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়ে নিজ পাপ প্রকৃতির বীজ রোপন করে সে তার থেকে সংগ্রহ করবে৷ কিন্তু য়ে পবিত্র আত্মার বীজ বুনব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বিত্র আত্মার কাছ থেকে অনন্ত জীবন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ভাল কাজ করতে করতে আমরা য়েন ক্লান্ত না হয়ে পড়ি, কারণ নিরুপিত সময়ে আমরা ফসল রূপে অনন্ত জীব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৷ হাল ছাড়লে চল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ুয়োগ পেলে আমাদের সব লোকের প্রতি ভাল কাজ করা উচিত, বিশেষ করে বিশ্বাসীর গৃহের পরিজনদের প্রত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দেখ কত বড় বড় অক্ষরে নিজের হাতে আমি এই চূড়ান্ত কথাগুলি লিখ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ার ভাই ও বোনেরা, তোমাদের মধ্যে কেউ যদি হঠাত্ পাপে পড়ে তবে তোমরা যাঁরা আত্মিক ভাবাপন্ন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াঁরা তোমাদের সুন্নত করার চেষ্টায় আছে, তাদের উদ্দেশ্য অন্যদের কাছে নাম কেনার৷ তারা এটা করে য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্রীষ্টের ক্রুশের জন্য তারা অত্যাচারিত না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াঁরা সুন্নত করেছে তারা নিজেরাও বিধি-ব্যবস্থা ঠিক মতো পালন করে না অথচ তারাই তোমাদের সুন্নত কর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ইছে; উদ্দেশ্য, তোমাদের সুন্নত করানোর মাধ্যমে বশ করতে পারলে এই কাজ নিয়ে তারা গর্ব করার সুয়ো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শুধু আমাদের প্রভু যীশু খ্রীষ্টের ক্রুশ ছাড়া আমার গর্ব করার মতো কিছুই নেই৷ যীশুর ক্রুশী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র দ্বারা আমি জগতের কাছে ক্রুশবিদ্ধ আর জগত আমার কাছে ক্রুশবিদ্ধ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ারো সুন্নত করা হল কি হল না সেটা বড় বিষয় নয় কিন্তু এটা জরুরী য়ে এক নতুন সৃষ্টি হো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ঈশ্বরের লোকেরা যাঁরাই এই নিয়ম মানে তাদের ওপর শান্তি ও দয়া বর্ষিত হোক্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চিঠি লেখা শেষ করার আগে আমার অনুরোধ, য়েন কেউ আর আমাকে কষ্ট না দেয়, কারণ ইতিমধ্যেই আমি আমার দেহ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শ্যই তাকে ঠিক পথে আনতে সাহায্য করবে৷ একাজ অত্যন্ত নম্রভাবে করতে হবে; কিন্তু তোমরা নিজেরাও সাবধ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্রীষ্টের ক্ষত চিহ্ন বহন কর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ার ভাই ও বোনেরা, আমি প্রার্থনা করি য়ে প্রভু যীশু খ্রীষ্টের অনুগ্রহ তোমাদের আত্মার মধ্যে বিরা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ুক৷ আম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ো, পাছে তোমরাও পরীক্ষায় পড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োমরা একে অপরের ভার বহন কর, এই রকম করলে বাস্তবে খ্রীষ্টের বিধি-ব্যবস্থাই পালন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োন ব্যক্তি যদি প্রকৃতপক্ষে ভাল না হয়েও নিজেকে অন্যদের থেকে ভাল মনে করে তাহলে সে নিজেকে প্রতারণ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অপর লোকের সঙ্গে নিজের তুলনা না করে প্রত্যেকের উচিত নিজের কাজ যাচাই করে দেখা, তবে সে যা করছে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গর্ব করতে পা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2026-07-31T16:45:43Z</dcterms:created>
  <dcterms:modified xsi:type="dcterms:W3CDTF">2026-07-31T16:45:43Z</dcterms:modified>
  <dc:title>கலாத்தியர்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