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ம்போகாதிருங்கள், தேவன் தம்மைப் பரியாசம்பண்ணவொட்டார்; மனுஷன் எதை விதைக்கிறானோ அதையே அறுப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ம்போகாதிருங்கள், தேவன் தம்மைப் பரியாசம்பண்ணவொட்டார்; மனுஷன் எதை விதைக்கிறானோ அதையே அறு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மாம்சத்திற்கென்று விதைக்கிறவன் மாம்சத்தினால் அழிவை அறுப்பான்; ஆவிக்கென்று விதைக்கிறவன் ஆவியினாலே நித்தியஜீவனை அற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மாம்சத்திற்கென்று விதைக்கிறவன் மாம்சத்தினால் அழிவை அறுப்பான்; ஆவிக்கென்று விதைக்கிறவன் ஆவியினாலே நித்தியஜீவனை அறுப்ப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ன்மைசெய்கிறதில் சோர்ந்துபோகாமல் இருப்போமாக; நாம் தளர்ந்துபோகாதிருந்தால் ஏற்றகாலத்தில் அறுப்ப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மக்குக் கிடைக்கும் சமயத்திற்குத்தக்கதாக, யாவருக்கும், விசேஷமாக விசுவாச குடும்பத்தார்களுக்கும், நன்மைசெய்யக்கடவ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கையெழுத்தாய் எவ்வளவு எழுதினேனென்று பா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ம்சத்தின்படி நல்வேஷமாய்க் காணப்பட விரும்புகிறவர்கள் எவர்களோ, அவர்கள் தாங்கள் கிறிஸ்துவினுடைய சிலுவையினிமித்தம் துன்பப்படாதபடிக்கே உங்களை விருத்தசேதனம் பண்ணிக்கொள்ளக் கட்டாயம்பண்ண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ம்சத்தின்படி நல்வேஷமாய்க் காணப்பட விரும்புகிறவர்கள் எவர்களோ, அவர்கள் தாங்கள் கிறிஸ்துவினுடைய சிலுவையினிமித்தம் துன்பப்படாதபடிக்கே உங்களை விருத்தசேதனம் பண்ணிக்கொள்ளக் கட்டாயம்பண்ண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ருத்தசேதனம் அடைந்திருக்கிற அவர்களும் நியாயப்பிரமாணத்தைக் கைக்கொள்ளாமலிருக்கிறார்கள்; அப்படியிருந்தும், அவர்கள் உங்கள் மாம்சத்தைக்குறித்து மேன்மைபாராட்டும்படிக்கு நீங்கள் விருத்தசேதனம்பண்ணிக்கொள்ளவேண்டுமென்று விரும்ப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ஒருவன் யாதொரு குற்றத்தில் அகப்பட்டால், ஆவிக்குரியவர்களாகிய நீங்கள் சாந்தமுள்ள ஆவியோடே அப்படிப்பட்டவனைச் சீர்பொருந்தப்பண்ணுங்கள்; நீயும் சோதிக்கப்படாதபடிக்கு உன்னைக்குறித்து எச்சரிக்கையாயிர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ருத்தசேதனம் அடைந்திருக்கிற அவர்களும் நியாயப்பிரமாணத்தைக் கைக்கொள்ளாமலிருக்கிறார்கள்; அப்படியிருந்தும், அவர்கள் உங்கள் மாம்சத்தைக்குறித்து மேன்மைபாராட்டும்படிக்கு நீங்கள் விருத்தசேதனம்பண்ணிக்கொள்ளவேண்டுமென்று விரும்பு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 நம்முடைய கர்த்தராகிய இயேசுகிறிஸ்துவின் சிலுவையைக் குறித்தேயல்லாமல் வேறொன்றையுங் குறித்து மேன்மைபாராட்டாதிருப்பேனாக; அவரால் உலகம் எனக்குச் சிலுவையிலறையுண்டிருக்கிறது, நானும் உலகத்திற்குச் சிலுவையிலறையுண்ட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 நம்முடைய கர்த்தராகிய இயேசுகிறிஸ்துவின் சிலுவையைக் குறித்தேயல்லாமல் வேறொன்றையுங் குறித்து மேன்மைபாராட்டாதிருப்பேனாக; அவரால் உலகம் எனக்குச் சிலுவையிலறையுண்டிருக்கிறது, நானும் உலகத்திற்குச் சிலுவையிலறையுண்ட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 இயேசுவுக்குள் விருத்தசேதனமும் ஒன்றுமில்லை, விருத்தசேதனமில்லாமையும் ஒன்றுமில்லை; புது சிருஷ்டியே காரிய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ிறிஸ்து இயேசுவுக்குள் விருத்தசேதனமும் ஒன்றுமில்லை, விருத்தசேதனமில்லாமையும் ஒன்றுமில்லை; புது சிருஷ்டியே காரிய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ப் பிரமாணத்தின்படி நடந்துவருகிறவர்கள் எவர்களோ, அவர்களுக்கும், தேவனுடைய இஸ்ரவேலருக்கும், சமாதானமும் இரக்கமும் உண்டாய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ிமேல் ஒருவனும் எனக்கு வருத்தம் உண்டாக்காதிருப்பானாக; கர்த்தராகிய இயேசுவினுடைய அச்சடையாளங்களை நான் என் சரீரத்திலே தரித்துக்கொண்டிருக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ிமேல் ஒருவனும் எனக்கு வருத்தம் உண்டாக்காதிருப்பானாக; கர்த்தராகிய இயேசுவினுடைய அச்சடையாளங்களை நான் என் சரீரத்திலே தரித்துக்கொண்டிரு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கோதரரே, நம்முடைய கர்த்தராகிய இயேசுகிறிஸ்துவின் கிருபை உங்கள் ஆவியுடனேகூட இருப்பதாக. ஆமெ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ஒருவன் யாதொரு குற்றத்தில் அகப்பட்டால், ஆவிக்குரியவர்களாகிய நீங்கள் சாந்தமுள்ள ஆவியோடே அப்படிப்பட்டவனைச் சீர்பொருந்தப்பண்ணுங்கள்; நீயும் சோதிக்கப்படாதபடிக்கு உன்னைக்குறித்து எச்சரிக்கையாயிர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ர் பாரத்தை ஒருவர் சுமந்து, அப்படியே கிறிஸ்துவினுடைய பிரமாணத்தை நிறைவேற்ற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ருவன், தான் ஒன்றுமில்லாதிருந்தும், தன்னை ஒரு பொருட்டென்று எண்ணினால், தன்னைத்தானே வஞ்சிக்கிறவனா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வன் தன்தன் சுயகிரியையைச் சோதித்துப்பார்க்கக்கடவன்; அப்பொழுது மற்றவனைப் பார்க்கும்போதல்ல, தன்னையே பார்க்கும்போது மேன்மைபாராட்ட அவனுக்கு இடமுண்ட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வன் தன்தன் சுயகிரியையைச் சோதித்துப்பார்க்கக்கடவன்; அப்பொழுது மற்றவனைப் பார்க்கும்போதல்ல, தன்னையே பார்க்கும்போது மேன்மைபாராட்ட அவனுக்கு இடமுண்ட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வன் தன்தன் பாரத்தைச் சுமப்ப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திருவசனத்தில் உபதேசிக்கப்படுகிறவன் உபதேசிக்கிறவனுக்குச் சகல நன்மைகளிலும் பகிர்ந்து கொடுக்க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ಮೋಸ ಹೊಗಬೇಡಿರಿ; ದೇವರು ಪರಿಹಾಸ್ಯ ಮಾಡಲ್ಪಡುವಾತನಲ್ಲ; ಯಾಕಂದರೆ ಮನುಷ್ಯನು ತಾನು ಏನು ಬಿತ್ತುತ್ತಾನೋ ಅದನ್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ಯ್ಯ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ತನ್ನ ಶರೀರದಿಂದ ಬಿತ್ತುವವನು ಶರೀರದಿಂದ ನಾಶನವನ್ನು ಕೊಯ್ಯುವನು. ಆದರೆ ಆತ್ಮನಿಂದ ಬಿತ್ತುವವನು ಆತ್ಮ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ತ್ಯಜೀವವನ್ನು ಕೊಯ್ಯ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ಒಳ್ಳೆದನ್ನು ಮಾಡುವದರಲ್ಲಿ ಬೇಸರ ಗೊಳ್ಳದೆ ಇರೋಣ. ಯಾಕಂದರೆ ನಾವು ಮನಗುಂದ ದಿದ್ದರೆ ತಕ್ಕ ಸಮಯದಲ್ಲಿ ಕೊಯ್ಯುವೆ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ದದ ರಿಂದ ಸಮಯವಿರಲಾಗಿ ಎಲ್ಲರಿಗೆ ಒಳ್ಳೇದನ್ನು ಮಾಡೋಣ; ಮುಖ್ಯವಾಗಿ ವಿಶ್ವಾಸದ ಮನೆತನ ದವರಿಗೆ ಮಾಡೋಣ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ನ್ನ ಸ್ವಂತ ಕೈಯಿಂದ ಎಂಥಾ ದೊಡ್ಡ ಅಕ್ಷರ ಗಳಲ್ಲಿ ನಾನು ನಿಮಗೆ ಬರೆದಿದ್ದೇನೆ ನೋ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ಶರೀರದಲ್ಲಿ ಅಂದವಾಗಿ ಕಾಣಬೇಕೆಂದು ಇಷ್ಟಪಡು ವವರೆಲ್ಲರೂ ತಮಗೆ ಕ್ರಿಸ್ತನ ಶಿಲುಬೆಯ ದೆಸ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ಿಂಸೆಯಾಗಬಾರದೆಂಬದಕ್ಕಾಗಿಯೇ ಸುನ್ನತಿಮಾಡಿಸಿ ಕೊಳ್ಳಬೇಕೆಂದು ನಿಮ್ಮನ್ನು ಬಲಾತ್ಕರ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ಸುನ್ನತಿ ಮಾಡಿಸಿಕೊಳ್ಳುವ ತಾವಾದರೊ ನ್ಯಾಯಪ್ರಮಾಣ ವನ್ನು ಕೈಕೊಂಡು ನಡೆಯುವದಿಲ್ಲ. ಆದರೆ ಅವರು ನಿಮ್ಮ ಶರೀ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ಸಹೋದರರೇ, ಒಬ್ಬನು ಒಂದು ದೋಷದಲ್ಲಿ ಸಿಕ್ಕಿದರೆ ಅಂಥವನನ್ನು ಆತ್ಮಿಕರಾದ ನೀವು ಸಾತ್ವಿಕಭಾವದಿಂದ ಯಥಾಸ್ಥಾನ ಪಡಿಸ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ಷಯದಲ್ಲಿ ಹೆಚ್ಚಳ ಪಡುವದಕ್ಕಾಗಿ ನಿಮಗೆ ಸುನ್ನತಿಯಾಗಬೇಕೆಂದು ಅಪೇಕ್ಷಿಸ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ನಗಾದರೋ ನಮ್ಮ ಕರ್ತನಾದ ಯೇಸು ಕ್ರಿಸ್ತನ ಶಿಲುಬೆಯ ವಿಷಯದಲ್ಲಿ ಹೊರತು ಹೆಚ್ಚಳಪಡುವದು ಬೇಡವೇ ಬೇಡ. ಆತನ ಮೂಲ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ೋಕವು ನನ್ನ ಪಾಲಿಗೆ ಶಿಲುಬೆಗೆ ಹಾಕಿಸಿಕೊಂಡಿತು. ನಾನು ಲೋಕದ ಪಾಲಿಗೆ ಶಿಲುಬೆಗೆ ಹಾಕಿಸಿಕೊಂಡವ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ಕ್ರಿಸ್ತ ಯೇಸುವಿನಲ್ಲಿ ಸುನ್ನತಿಯಾಗುವದರಿಂದ ಏನೂ ಪ್ರಯೋಜನವಿಲ್ಲ, ಸುನ್ನತಿಯಾಗದೆ ಇರುವದ ರಿಂದಲೂ ಏ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ಯೋಜನವಿಲ್ಲ; ಆದರೆ ಹೊಸ ಸೃಷ್ಟಿಯೇ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ಈ ಸೂತ್ರಕ್ಕೆ ಸರಿಯಾಗಿ ನಡೆಯುವವರೆಲ್ಲರ ಮೇಲೆ ಅಂದರೆ ದೇವರ ಇಸ್ರಾ ಯೇಲಿನ ಮೇಲೆ ಶಾಂತಿಯೂ ಕರುಣೆಯೂ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ನ್ನು ಮೇಲೆ ಯಾರೂ ನನ್ನನ್ನು ಕಳವಳ ಪಡಿಸಬಾರದು; ಯಾಕಂದರೆ ನಾನು ನನ್ನ ದೇಹದಲ್ಲಿ ಕರ್ತನಾದ ಯೇಸುವಿನ ಗುರುತ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ಂದಿದವ 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ಸಹೋದರರೇ, ನಮ್ಮ ಕರ್ತನಾದ ಯೇಸು ಕ್ರಿಸ್ತನ ಕೃಪೆಯು ನಿಮ್ಮ ಆತ್ಮದೊಂದಿಗಿರಲಿ. ಆಮೆನ್‌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ೀನಾದರೋ ಶೋಧನೆಗೆ ಒಳಗಾಗದಂತೆ ನಿನ್ನ ವಿಷಯದಲ್ಲಿ ಎಚ್ಚರಿಕೆಯಾಗಿ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ಒಬ್ಬನು ಮತ್ತೊಬ್ಬನ ಭಾರವನ್ನು ಹೊತ್ತುಕೊಳ್ಳಲಿ; ಹೀಗೆ ಕ್ರಿಸ್ತನ ನಿಯಮವನ್ನು ನೆರವೇರ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ಏನೂ ಅಲ್ಲದವ ನೊಬ್ಬನು ತಾನು ಏನೋ ಆಗಿದ್ದೇನೆಂದು ಭಾವಿಸಿ ಕೊಂಡರೆ ತನ್ನನ್ನು ತಾನೇ ಮೋಸಪಡಿಸಿ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ಪ್ರತಿಯೊಬ್ಬನು ತನ್ನ ಸ್ವಂತ ಕೆಲಸವನ್ನು ಪರಿಶೋಧಿ ಸಲಿ; ಆಗ ಅವನು ತನ್ನಲ್ಲಿಯೇ ಸಂತೋಷಪಡುವದಕ್ಕೆ ಆಸ್ಪದವಾಗುವದ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ತು ಮತ್ತೊಬ್ಬನಲ್ಲಿ ಅ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ಪ್ರತಿಯೊಬ್ಬನು ತನ್ನ ಸ್ವಂತ ಹೊರೆಯನ್ನು ಹೊತ್ತುಕೊಳ್ಳ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ವಾಕ್ಯದಲ್ಲಿ ಉಪದೇಶಹೊಂದುವವನು ಉಪದೇಶ ಮಾಡುವವನಿಗೆ ತನಿಗರುವ ಎಲ್ಲಾ ಒಳ್ಳೆಯವುಗಳಲ್ಲಿ ಪಾಲುಕೊಡ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லாத்தி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2026-06-03T09:06:30Z</dcterms:created>
  <dcterms:modified xsi:type="dcterms:W3CDTF">2026-06-03T09:06:30Z</dcterms:modified>
  <dc:title>கலாத்தியர்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