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857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னிமையின் பாதையில்
தகப்பனே உம் தோளில்
சுமந்ததை நான் மறப்பேனோ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.. எத்தனை அன்பு என் மேல்
எத்தனை பாசம் என் மேல்
இதற்கு ஈடு என்ன தருவேன் நான் --- தனிமையி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ோர்ந்து போகும் நேரங்களெல்லாம்
மார்போடு அணைத்துக் கொண்டீரே
கண்ணீரை கணக்கில் வைத்தீரே
ஆறுதல் எனக்கு தந்தீரே --- ஆ.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டைக்கப்பட்ட நேரங்களெல்லாம்
அடைக்கலம் எனக்கு தந்தீரே
தடுமாறும் வேலையிலெல்லாம்
தகப்பன் போல சுமந்து சென்றீரே --- ஆ.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லர் சபித்து என்னை தூற்றும்போதெல்லாம்
என்னை ஆசீர்வதித்து உயர்த்தி மகிழ்ந்தீரே
உம் உள்ளத்துக்குள் என்னை வரைந்தீரே
இதற்கு ஈடு என்ன தருவேன் நான் --- ஆ.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2026-09-09T15:58:35Z</dcterms:created>
  <dcterms:modified xsi:type="dcterms:W3CDTF">2026-09-09T15:58:35Z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