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7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's a beautiful land that no mortal hath seen, 
For it lieth afar from our sight ; 
But we know that its hills are eternally green, 
And its rivers are rivers of l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beautiful, beautiful land ! 
O land where all sorrow shall cease ! 
Where the soul, satisfied, evermore shall abide 
By the fair shining river of peace I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is a wonderful land, for it knoweth no night,  
And its brightness is dimmed by no pain ;
For the blessed who dwell 'mid the regions of light 
Shall never know sorrow ag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the songs of redeemed ones for ever arise, 
And the King in His beauty they see : 
O beautiful land, with thy shadowless skies, 
My weary heart yearneth for the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2026-06-18T05:47:45Z</dcterms:created>
  <dcterms:modified xsi:type="dcterms:W3CDTF">2026-06-18T05:47:45Z</dcterms:modified>
  <dc:title>Hymn : 995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