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45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n Jesus shall gather the nations
Before Him at last to appear,
Oh, how shall we stand in the Judgment, 
When summoned our sentence to hear 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will gather the wheat in His garner,
But the chaff will He scatter away;
Then how shall we stand in the Judgment—
Oh, how shall we stand in that day 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hall we hear from the lips of the Saviour
The words, “Faithful servant, well done !”
Or, trembling with fear and with anguish,
Be banished away from is throne 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n let us be watching and waiting—
Our lamps burning steady and bright—
That when we are called by the Bridegroom,
We'll answer the call with deligh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us living with hearts fixed on Jesus,
In patience we wait for the time
When the days of our pilgrimage
ended,
We'll rest in His presence divin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2026-09-16T19:51:20Z</dcterms:created>
  <dcterms:modified xsi:type="dcterms:W3CDTF">2026-09-16T19:51:20Z</dcterms:modified>
  <dc:title>Hymn : 166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