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3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நேக விதம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ட்டையும், உண்ட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கிலையும் கடந்தோ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ின் மீட்பைக் கண்ட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டியார் எச்சரிப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ாரிப்பும் விழிப்ப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ாபரா, நீர் த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ாவிட்டால் வீணா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ினமும் நவம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ய் நீர் செய்தத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ம்மட்டும் ஜீவன் த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ுக்ரகத்து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உண்டாவத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ுன்னாளில் நாங்கள் தாழ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ொந்தாலும், உம்மைச் சார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க்கிறதற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டன் அளிப்பீராக.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மா ஜன சேதத்துக்க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டான போர்கள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ர் முடிவு வரட்ட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ொறுங்கினதைக் கட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ை அத்திய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சபையை ஆதரி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ய் ஆசீர்வதி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ருக்கும் அன்ற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உதிக்கப்பண்ணும்.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பொல்லாரைத் தயவ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பிக்கொள்வீராக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ிலே திர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னத்துக்கொளி தா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0. திக்கற்றவரைக் கார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ாளிகளைப் பார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வோடுண்மைய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க்கித்தவரைத் தேற்ற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ோரைக் கரையேற்ற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1. பரத்துக்கு நேர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க்கிறதற்கா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யாரை எந்நா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ாவியாலே ஆ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2. அடியார் அத்திய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வாய்க் கேட்டுவ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ங்களை அன்ப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ருளுவீர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தோத்திரிப்போம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ள் பேச்சைப்போல் கழ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ண்ணீரைப்போல் வடிய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ோ, இந்தாள் வர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ேழை மண் பிழை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2026-07-30T19:34:05Z</dcterms:created>
  <dcterms:modified xsi:type="dcterms:W3CDTF">2026-07-30T19:34:05Z</dcterms:modified>
  <dc:title>துதிப் பாடல்கள் : 402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