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ho is this that cometh
From Edom's crimson plain,
With wounded side, with garments dyed ?
Oh, tell me now Thy name,
I that saw thy soul's distress,
A ransom gave;
I that speak in righteousness,
Mighty to save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to save ! ..
Mighty to save ! . .
Lord, I'll trust Thy wondrous love,
Mighty to save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h, why is Thine apparel
So very deeply dyed ?—
Like them that tread the wine-press red ?
Oh, why this crimson tide ?
I the wine-press trod alone,
'Neath darkening skies;
Of the people there was none
Mighty to save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bleeding Lamb, my Saviour,
How couldst Thou bear this shame?
With mercy fraught, Thine arm hath
brought
Salvation in Thy name !
I the victory have won,
Conquered the grave:
Now the year of joy has come—
Mighty to save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2026-07-09T08:52:28Z</dcterms:created>
  <dcterms:modified xsi:type="dcterms:W3CDTF">2026-07-09T08:52:28Z</dcterms:modified>
  <dc:title>Hymn : 122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