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துக்கங்கொண்டாடும்போது அதில் புசிக்கவும் இல்லை, தீட்டான காரியத்துக்கு அதில் ஒன்றும் எடுக்கவுமில்லை; இழவு காரியத்துக்காக அதில் ஒன்று படைக்கவும் இல்லை; நான் என் தேவனாகிய கர்த்தரின் சத்தத்திற்குக் கீழ்ப்படிந்து, தேவரீர் எனக்குக் கட்டளையிட்டபடி சகலமும் செய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துக்கங்கொண்டாடும்போது அதில் புசிக்கவும் இல்லை, தீட்டான காரியத்துக்கு அதில் ஒன்றும் எடுக்கவுமில்லை; இழவு காரியத்துக்காக அதில் ஒன்று படைக்கவும் இல்லை; நான் என் தேவனாகிய கர்த்தரின் சத்தத்திற்குக் கீழ்ப்படிந்து, தேவரீர் எனக்குக் கட்டளையிட்டபடி சகலமும் செய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ர் உமது பரிசுத்த வாசஸ்தலமாகிய பரலோகத்திலிருந்து நோக்கிப் பார்த்து, உமது ஜனங்களாகிய இஸ்ரவேலரையும், நீர் எங்கள் பிதாக்களுக்கு ஆணையிட்டபடியே, எங்களுக்குக் கொடுத்த பாலும் தேனும் ஓடுகிற தேசத்தையும் ஆசீர்வதியும் என்று சொல்வாய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ர் உமது பரிசுத்த வாசஸ்தலமாகிய பரலோகத்திலிருந்து நோக்கிப் பார்த்து, உமது ஜனங்களாகிய இஸ்ரவேலரையும், நீர் எங்கள் பிதாக்களுக்கு ஆணையிட்டபடியே, எங்களுக்குக் கொடுத்த பாலும் தேனும் ஓடுகிற தேசத்தையும் ஆசீர்வதியும் என்று சொல்வாய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க் கட்டளைகளின்படியும் நியாயங்களின்படியும் நீ செய்யும்பொருட்டு, இன்று உன் தேவனாகிய கர்த்தர் உனக்குக் கட்டளையிடுகிறார்; ஆகையால் உன் முழுஇருதயத்தோடும் உன் முழு ஆத்துமாவோடும் அவைகளைக் காத்து நடக்கக்கட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க் கட்டளைகளின்படியும் நியாயங்களின்படியும் நீ செய்யும்பொருட்டு, இன்று உன் தேவனாகிய கர்த்தர் உனக்குக் கட்டளையிடுகிறார்; ஆகையால் உன் முழுஇருதயத்தோடும் உன் முழு ஆத்துமாவோடும் அவைகளைக் காத்து நடக்கக்கட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க்கு தேவனாயிருப்பாரென்றும், நான் அவர் வழிகளில் நடந்து, அவர் கட்டளைகளையும் அவர் கற்பனைகளையும் அவர் நியாயங்களையும் கைக்கொண்டு, அவர் சத்தத்திற்குக் கீழ்ப்படிவேன் என்றும் நீ இன்று அவருக்கு வாக்குக்கொடுத்தாய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க்கு தேவனாயிருப்பாரென்றும், நான் அவர் வழிகளில் நடந்து, அவர் கட்டளைகளையும் அவர் கற்பனைகளையும் அவர் நியாயங்களையும் கைக்கொண்டு, அவர் சத்தத்திற்குக் கீழ்ப்படிவேன் என்றும் நீ இன்று அவருக்கு வாக்குக்கொடுத்த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ம் உனக்கு வாக்குக்கொடுத்து உனக்குச் சொல்லியிருக்கிறபடி நீ என்னுடைய கட்டளைகளையெல்லாம் கைக்கொண்டால், எனக்குச் சொந்த ஜனமாயிருப்பாய் என்ற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ும் உனக்கு வாக்குக்கொடுத்து உனக்குச் சொல்லியிருக்கிறபடி நீ என்னுடைய கட்டளைகளையெல்லாம் கைக்கொண்டால், எனக்குச் சொந்த ஜனமாயிருப்பாய் என்ற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சமபாகம் செலுத்தும் வருஷமாகிய மூன்றாம் வருஷத்திலே, நீ உன் வரத்திலெல்லாம் பத்தில் ஒன்றை எடுத்து, லேவியனும் பரதேசியும் திக்கற்ற பிள்ளையும் விதவையும் உன் வாசல்களில் புசித்துத் திர்ப்தியாகும்படி அவர்களுக்குக் கொடுத்துத் தீர்ந்தபின்ப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ண்டுபண்ணின எல்லா ஜாதிகளைப்பார்க்கிலும், புகழ்ச்சியிலும் கீர்த்தியிலும் மகிமையிலும் உன்னைச் சிறந்திருக்கும்படி செய்வேன் என்றும், நான் சொன்னபடியே, நீ உன் தேவனாகிய கர்த்தரான எனக்குப் பரிசுத்த ஜனமாயிருப்பாய் என்றும், அவர் இன்று உனக்குச் சொல்லுகிற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ண்டுபண்ணின எல்லா ஜாதிகளைப்பார்க்கிலும், புகழ்ச்சியிலும் கீர்த்தியிலும் மகிமையிலும் உன்னைச் சிறந்திருக்கும்படி செய்வேன் என்றும், நான் சொன்னபடியே, நீ உன் தேவனாகிய கர்த்தரான எனக்குப் பரிசுத்த ஜனமாயிருப்பாய் என்றும், அவர் இன்று உனக்குச் சொல்லுகிறார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ச் சுதந்தரமாகக் கொடுக்கும் தேசத்தில் நீ போய்ச் சேர்ந்து, அதைக் கட்டிக்கொண்டு, அதில் வாசம்பண்ணும்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ச் சுதந்தரமாகக் கொடுக்கும் தேசத்தில் நீ போய்ச் சேர்ந்து, அதைக் கட்டிக்கொண்டு, அதில் வாசம்பண்ணும்போ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் உனக்குக் கொடுக்கும் உன் தேசத்தில் நீ பயிரிடும் நிலத்தின் கனிகளிலெல்லாம் முந்தின பலனை எடுத்து, ஒரு கூடையிலே வைத்து, உன் தேவனாகிய கர்த்தர் தமது நாமம் விளங்கும்படி தெரிந்துகொண்டிருக்கும் ஸ்தானத்திற்குப் போய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் உனக்குக் கொடுக்கும் உன் தேசத்தில் நீ பயிரிடும் நிலத்தின் கனிகளிலெல்லாம் முந்தின பலனை எடுத்து, ஒரு கூடையிலே வைத்து, உன் தேவனாகிய கர்த்தர் தமது நாமம் விளங்கும்படி தெரிந்துகொண்டிருக்கும் ஸ்தானத்திற்குப் போய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ேவனாகிய கர்த்தர் உனக்குக் கொடுக்கும் உன் தேசத்தில் நீ பயிரிடும் நிலத்தின் கனிகளிலெல்லாம் முந்தின பலனை எடுத்து, ஒரு கூடையிலே வைத்து, உன் தேவனாகிய கர்த்தர் தமது நாமம் விளங்கும்படி தெரிந்துகொண்டிருக்கும் ஸ்தானத்திற்குப் போய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ாட்களில் இருக்கும் ஆசாரியனிடத்தில் சென்று, அவனை நோக்கி: கர்த்தர் எங்களுக்குக் கொடுக்க நம்முடைய பிதாக்களுக்கு ஆணையிட்டதேசத்தில் வந்து சேர்ந்தேன் என்று இன்று உம்முடைய தேவனாகிய கர்த்தருடைய சந்நிதியில் அறிக்கையிடுகிறேன் என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ாட்களில் இருக்கும் ஆசாரியனிடத்தில் சென்று, அவனை நோக்கி: கர்த்தர் எங்களுக்குக் கொடுக்க நம்முடைய பிதாக்களுக்கு ஆணையிட்டதேசத்தில் வந்து சேர்ந்தேன் என்று இன்று உம்முடைய தேவனாகிய கர்த்தருடைய சந்நிதியில் அறிக்கையிடுகிறேன் என்ப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ாட்களில் இருக்கும் ஆசாரியனிடத்தில் சென்று, அவனை நோக்கி: கர்த்தர் எங்களுக்குக் கொடுக்க நம்முடைய பிதாக்களுக்கு ஆணையிட்டதேசத்தில் வந்து சேர்ந்தேன் என்று இன்று உம்முடைய தேவனாகிய கர்த்தருடைய சந்நிதியில் அறிக்கையிடுகிறேன் என்ப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சமபாகம் செலுத்தும் வருஷமாகிய மூன்றாம் வருஷத்திலே, நீ உன் வரத்திலெல்லாம் பத்தில் ஒன்றை எடுத்து, லேவியனும் பரதேசியும் திக்கற்ற பிள்ளையும் விதவையும் உன் வாசல்களில் புசித்துத் திர்ப்தியாகும்படி அவர்களுக்குக் கொடுத்துத் தீர்ந்தபின்ப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சாரியன் அந்தக் கூடையை உன் கையிலிருந்து வாங்கி, அதை உன் தேவனாகிய கர்த்தரின் பலிபீடத்திற்கு முன்பாக வைக்க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ஆசாரியன் அந்தக் கூடையை உன் கையிலிருந்து வாங்கி, அதை உன் தேவனாகிய கர்த்தரின் பலிபீடத்திற்கு முன்பாக வைக்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ீ உன் தேவனாகிய கர்த்தருடைய சந்நிதியில் நின்று வசனித்துச் சொல்லவேண்டியது என்னவென்றால் என் தகப்பன் அழிவுக்கு நேரான சீரிய தேசத்தானாயிருந்தான். அவன் கொஞ்சம் ஜனங்களோடே எகிப்துக்குப்போய், அவ்விடத்தில் பரதேசியாய்ச் சஞ்சரித்து, அங்கே பெரிய பலத்த திரட்சியான ஜாதியா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ீ உன் தேவனாகிய கர்த்தருடைய சந்நிதியில் நின்று வசனித்துச் சொல்லவேண்டியது என்னவென்றால் என் தகப்பன் அழிவுக்கு நேரான சீரிய தேசத்தானாயிருந்தான். அவன் கொஞ்சம் ஜனங்களோடே எகிப்துக்குப்போய், அவ்விடத்தில் பரதேசியாய்ச் சஞ்சரித்து, அங்கே பெரிய பலத்த திரட்சியான ஜாதியா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நீ உன் தேவனாகிய கர்த்தருடைய சந்நிதியில் நின்று வசனித்துச் சொல்லவேண்டியது என்னவென்றால் என் தகப்பன் அழிவுக்கு நேரான சீரிய தேசத்தானாயிருந்தான். அவன் கொஞ்சம் ஜனங்களோடே எகிப்துக்குப்போய், அவ்விடத்தில் பரதேசியாய்ச் சஞ்சரித்து, அங்கே பெரிய பலத்த திரட்சியான ஜாதியா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ியர் எங்களை ஒடுக்கி எங்களைச் சிறுமைப்படுத்தி, எங்கள்மேல் கனமான வேலையைச் சுமத்தினபோ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தேவனாகிய கர்த்தரை நோக்கிக் கூப்பிட்டோம்; கர்த்தர் எங்கள் சத்தத்தைக் கேட்டு, எங்கள் சிறுமையையும் எங்கள் வருத்தத்தையும் எங்கள் ஒடுக்கத்தையும் பார்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ின் தேவனாகிய கர்த்தரை நோக்கிக் கூப்பிட்டோம்; கர்த்தர் எங்கள் சத்தத்தைக் கேட்டு, எங்கள் சிறுமையையும் எங்கள் வருத்தத்தையும் எங்கள் ஒடுக்கத்தையும் பார்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ைப் பலத்த கையினாலும், ஓங்கிய புயத்தினாலும், மகா பயங்கரங்களினாலும், அடையாளங்களினாலும், அற்புதங்களினாலும் எகிப்திலிருந்து புறப்படப்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ங்களைப் பலத்த கையினாலும், ஓங்கிய புயத்தினாலும், மகா பயங்கரங்களினாலும், அடையாளங்களினாலும், அற்புதங்களினாலும் எகிப்திலிருந்து புறப்படப்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சமபாகம் செலுத்தும் வருஷமாகிய மூன்றாம் வருஷத்திலே, நீ உன் வரத்திலெல்லாம் பத்தில் ஒன்றை எடுத்து, லேவியனும் பரதேசியும் திக்கற்ற பிள்ளையும் விதவையும் உன் வாசல்களில் புசித்துத் திர்ப்தியாகும்படி அவர்களுக்குக் கொடுத்துத் தீர்ந்தபின்ப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ை இவ்விடத்துக்கு அழைத்துவந்து, பாலும் தேனும் ஓடுகிற தேசமாகிய இந்தத் தேசத்தை எங்களுக்குக் கொடுத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ை இவ்விடத்துக்கு அழைத்துவந்து, பாலும் தேனும் ஓடுகிற தேசமாகிய இந்தத் தேசத்தை எங்களுக்குக் கொடுத்த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ம், இதோ, கர்த்தாவே, தேவரீர் எனக்குக் கொடுத்த நிலத்தினுடைய கனிகளின் முதற்பலனைக் கொண்டுவந்தேன் என்று சொல்லி, அதை உன்தேவனாகிய கர்த்தருடைய சந்நிதியில் வைத்து, உன் தேவனாகிய கர்த்தருடைய சந்நிதியில் பணிந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ம், இதோ, கர்த்தாவே, தேவரீர் எனக்குக் கொடுத்த நிலத்தினுடைய கனிகளின் முதற்பலனைக் கொண்டுவந்தேன் என்று சொல்லி, அதை உன்தேவனாகிய கர்த்தருடைய சந்நிதியில் வைத்து, உன் தேவனாகிய கர்த்தருடைய சந்நிதியில் பணிந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யும் லேவியனும், உன்னிடத்திலிருக்கிற பரதேசியும் உன் தேவனாகிய கர்த்தர் உனக்கும் உன் வீட்டாருக்கும் அநுக்கிரகம்பண்ணின சகல நன்மைகளினிமித்தமும் சந்தோஷப்படுவீர்கள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யும் லேவியனும், உன்னிடத்திலிருக்கிற பரதேசியும் உன் தேவனாகிய கர்த்தர் உனக்கும் உன் வீட்டாருக்கும் அநுக்கிரகம்பண்ணின சகல நன்மைகளினிமித்தமும் சந்தோஷப்படுவீ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உன் தேவனாகிய கர்த்தருடைய சந்நிதியில் போய் அவரை நோக்கி: தேவரீர் எனக்குக் கொடுத்த எல்லாக் கட்டளைகளின்படியும், நான் பரிசுத்தமான பொருள்களை என் வீட்டிலிருந்து எடுத்துவந்து, லேவியனுக்கும் பரதேசிக்கும் திக்கற்ற பிள்ளைக்கும் விதவைக்கும் கொடுத்தேன்; உம்முடைய கட்டளைகளில் ஒன்றையும் நான் மீறவும் இல்லை மறக்கவும் இ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உன் தேவனாகிய கர்த்தருடைய சந்நிதியில் போய் அவரை நோக்கி: தேவரீர் எனக்குக் கொடுத்த எல்லாக் கட்டளைகளின்படியும், நான் பரிசுத்தமான பொருள்களை என் வீட்டிலிருந்து எடுத்துவந்து, லேவியனுக்கும் பரதேசிக்கும் திக்கற்ற பிள்ளைக்கும் விதவைக்கும் கொடுத்தேன்; உம்முடைய கட்டளைகளில் ஒன்றையும் நான் மீறவும் இல்லை மறக்கவும் இ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உன் தேவனாகிய கர்த்தருடைய சந்நிதியில் போய் அவரை நோக்கி: தேவரீர் எனக்குக் கொடுத்த எல்லாக் கட்டளைகளின்படியும், நான் பரிசுத்தமான பொருள்களை என் வீட்டிலிருந்து எடுத்துவந்து, லேவியனுக்கும் பரதேசிக்கும் திக்கற்ற பிள்ளைக்கும் விதவைக்கும் கொடுத்தேன்; உம்முடைய கட்டளைகளில் ஒன்றையும் நான் மீறவும் இல்லை மறக்கவும்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உன் தேவனாகிய கர்த்தருடைய சந்நிதியில் போய் அவரை நோக்கி: தேவரீர் எனக்குக் கொடுத்த எல்லாக் கட்டளைகளின்படியும், நான் பரிசுத்தமான பொருள்களை என் வீட்டிலிருந்து எடுத்துவந்து, லேவியனுக்கும் பரதேசிக்கும் திக்கற்ற பிள்ளைக்கும் விதவைக்கும் கொடுத்தேன்; உம்முடைய கட்டளைகளில் ஒன்றையும் நான் மீறவும் இல்லை மறக்கவும் இ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துக்கங்கொண்டாடும்போது அதில் புசிக்கவும் இல்லை, தீட்டான காரியத்துக்கு அதில் ஒன்றும் எடுக்கவுமில்லை; இழவு காரியத்துக்காக அதில் ஒன்று படைக்கவும் இல்லை; நான் என் தேவனாகிய கர்த்தரின் சத்தத்திற்குக் கீழ்ப்படிந்து, தேவரீர் எனக்குக் கட்டளையிட்டபடி சகலமும் செய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e, nor given ought thereof for the dead: but I have hearkened to the voice of the LORD my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done according to all that you have command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Look down from your holy habitation, from heaven, and bless your people Israel, and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you have given us, as you sware unto our fathers, a land that flows with milk and h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is day the LORD your God has commanded you to do these statutes and judgments: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keep and do them with all yours heart, and with all you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have stand as a witness to the LORD this day to be your God, and to walk in his ways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his statutes, and his commandments, and his judgments, and to hearken unto his voi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LORD has stand as a witness to you this day to be his exclusive people, as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mised you, and that you should keep all his command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you have made an end of tithing all the tithes of yours increase the third year,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o make you high above all nations which he has made, in praise, and in name, and in honou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t you may be an holy people unto the LORD your God, as he has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shall be, when you are come in unto the land which the LORD your God gives you for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, and possess it, and dwell therei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you shall take of the first of all the fruit of the earth, which you shall bring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that the LORD your God gives you, and shall put it in a basket, and shall go unto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LORD your God shall choose to place his name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go unto the priest that shall be in those days, and say unto him, I profess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unto the LORD your God, that I am come unto the country which the LORD swore unto our fathe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er to giv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year of tithing, and have given it unto the Levite, the stranger, the fatherless, and the widow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priest shall take the basket out of yours hand, and set it down before the alta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you shall speak and say before the LORD your God, A Syrian ready to perish was my fat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ent down into Egypt, and sojourned there with a few, and became there a nation, great, migh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opulo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Egyptians evil pleaded us, and afflicted us, and laid upon us hard bondag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we cried unto the LORD God of our fathers, the LORD heard our voice, and looked on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liction, and our labour, and our oppress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brought us forth out of Egypt with a mighty hand, and with an outstretched ar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great terribleness, and with signs, and with wond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eat within your gates, and be fil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has brought us into this place, and has given us this land, even a land that flow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lk and h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now, behold, I have brought the first-fruits of the land, which you, O LORD, have give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set it before the LORD your God, and worship before the LORD you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you shall rejoice in every good thing which the LORD your God has given unto you, 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ouse, you, and the Levite, and the stranger that is among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you shall say before the LORD your God, I have brought away the hallowed things out of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also have given them unto the Levite, and unto the stranger, to the fatherless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dow, according to all your commandments which you have commanded me: I have not transgr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ommandments, neither have I forgott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not eaten thereof in my mourning, neither have I taken away ought thereof for any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2026-06-03T09:35:49Z</dcterms:created>
  <dcterms:modified xsi:type="dcterms:W3CDTF">2026-06-03T09:35:49Z</dcterms:modified>
  <dc:title>உபாகமம்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