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priest shall take the basket out of yours hand, and set it down before the altar of the LORD your Go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priest shall take the basket out of yours hand, and set it down before the altar of the LORD your Go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you shall speak and say before the LORD your God, A Syrian ready to perish was my father, and he went down into Egypt, and sojourned there with a few, and became there a nation, great, mighty, and populou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you shall speak and say before the LORD your God, A Syrian ready to perish was my father, and he went down into Egypt, and sojourned there with a few, and became there a nation, great, mighty, and populou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you shall speak and say before the LORD your God, A Syrian ready to perish was my father, and he went down into Egypt, and sojourned there with a few, and became there a nation, great, mighty, and populou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Egyptians evil pleaded us, and afflicted us, and laid upon us hard bondage:]]></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en we cried unto the LORD God of our fathers, the LORD heard our voice, and looked on our affliction, and our labour, and our oppressio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when we cried unto the LORD God of our fathers, the LORD heard our voice, and looked on our affliction, and our labour, and our oppressio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brought us forth out of Egypt with a mighty hand, and with an outstretched arm, and with great terribleness, and with signs, and with wonder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LORD brought us forth out of Egypt with a mighty hand, and with an outstretched arm, and with great terribleness, and with signs, and with wonder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be, when you are come in unto the land which the LORD your God gives you for an inheritance, and possess it, and dwell therei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he has brought us into this place, and has given us this land, even a land that flows with milk and honey.]]></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he has brought us into this place, and has given us this land, even a land that flows with milk and honey.]]></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now, behold, I have brought the first-fruits of the land, which you, O LORD, have given me. And you shall set it before the LORD your God, and worship before the LORD your Go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now, behold, I have brought the first-fruits of the land, which you, O LORD, have given me. And you shall set it before the LORD your God, and worship before the LORD your Go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now, behold, I have brought the first-fruits of the land, which you, O LORD, have given me. And you shall set it before the LORD your God, and worship before the LORD your Go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shall rejoice in every good thing which the LORD your God has given unto you, and unto yours house, you, and the Levite, and the stranger that is among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shall rejoice in every good thing which the LORD your God has given unto you, and unto yours house, you, and the Levite, and the stranger that is among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n you have made an end of tithing all the tithes of yours increase the third year, which is the year of tithing, and have given it unto the Levite, the stranger, the fatherless, and the widow, that they may eat within your gates, and be fille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n you have made an end of tithing all the tithes of yours increase the third year, which is the year of tithing, and have given it unto the Levite, the stranger, the fatherless, and the widow, that they may eat within your gates, and be fille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When you have made an end of tithing all the tithes of yours increase the third year, which is the year of tithing, and have given it unto the Levite, the stranger, the fatherless, and the widow, that they may eat within your gates, and be fille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shall be, when you are come in unto the land which the LORD your God gives you for an inheritance, and possess it, and dwell therei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you shall say before the LORD your God, I have brought away the hallowed things out of mine house, and also have given them unto the Levite, and unto the stranger, to the fatherless, and to the widow, according to all your commandments which you have commanded me: I have not transgressed your commandments, neither have I forgotten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you shall say before the LORD your God, I have brought away the hallowed things out of mine house, and also have given them unto the Levite, and unto the stranger, to the fatherless, and to the widow, according to all your commandments which you have commanded me: I have not transgressed your commandments, neither have I forgotten th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you shall say before the LORD your God, I have brought away the hallowed things out of mine house, and also have given them unto the Levite, and unto the stranger, to the fatherless, and to the widow, according to all your commandments which you have commanded me: I have not transgressed your commandments, neither have I forgotten them.]]></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n you shall say before the LORD your God, I have brought away the hallowed things out of mine house, and also have given them unto the Levite, and unto the stranger, to the fatherless, and to the widow, according to all your commandments which you have commanded me: I have not transgressed your commandments, neither have I forgotten them.]]></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 have not eaten thereof in my mourning, neither have I taken away ought thereof for any unclean use, nor given ought thereof for the dead: but I have hearkened to the voice of the LORD my God, and have done according to all that you have commanded m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 have not eaten thereof in my mourning, neither have I taken away ought thereof for any unclean use, nor given ought thereof for the dead: but I have hearkened to the voice of the LORD my God, and have done according to all that you have commanded m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I have not eaten thereof in my mourning, neither have I taken away ought thereof for any unclean use, nor given ought thereof for the dead: but I have hearkened to the voice of the LORD my God, and have done according to all that you have commanded m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Look down from your holy habitation, from heaven, and bless your people Israel, and the land which you have given us, as you sware unto our fathers, a land that flows with milk and hone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Look down from your holy habitation, from heaven, and bless your people Israel, and the land which you have given us, as you sware unto our fathers, a land that flows with milk and honey.]]></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Look down from your holy habitation, from heaven, and bless your people Israel, and the land which you have given us, as you sware unto our fathers, a land that flows with milk and honey.]]></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you shall take of the first of all the fruit of the earth, which you shall bring of your land that the LORD your God gives you, and shall put it in a basket, and shall go unto the place which the LORD your God shall choose to place his name ther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is day the LORD your God has commanded you to do these statutes and judgments: you shall therefore keep and do them with all yours heart, and with all your soul.]]></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is day the LORD your God has commanded you to do these statutes and judgments: you shall therefore keep and do them with all yours heart, and with all your soul.]]></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is day the LORD your God has commanded you to do these statutes and judgments: you shall therefore keep and do them with all yours heart, and with all your soul.]]></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have stand as a witness to the LORD this day to be your God, and to walk in his ways, and to keep his statutes, and his commandments, and his judgments, and to hearken unto his voic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have stand as a witness to the LORD this day to be your God, and to walk in his ways, and to keep his statutes, and his commandments, and his judgments, and to hearken unto his voic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You have stand as a witness to the LORD this day to be your God, and to walk in his ways, and to keep his statutes, and his commandments, and his judgments, and to hearken unto his voic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LORD has stand as a witness to you this day to be his exclusive people, as he has promised you, and that you should keep all his commandment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LORD has stand as a witness to you this day to be his exclusive people, as he has promised you, and that you should keep all his commandment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o make you high above all nations which he has made, in praise, and in name, and in honour; and that you may be an holy people unto the LORD your God, as he has spoke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o make you high above all nations which he has made, in praise, and in name, and in honour; and that you may be an holy people unto the LORD your God, as he has spoke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you shall take of the first of all the fruit of the earth, which you shall bring of your land that the LORD your God gives you, and shall put it in a basket, and shall go unto the place which the LORD your God shall choose to place his name ther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o make you high above all nations which he has made, in praise, and in name, and in honour; and that you may be an holy people unto the LORD your God, as he has spoke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at you shall take of the first of all the fruit of the earth, which you shall bring of your land that the LORD your God gives you, and shall put it in a basket, and shall go unto the place which the LORD your God shall choose to place his name ther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you shall go unto the priest that shall be in those days, and say unto him, I profess this day unto the LORD your God, that I am come unto the country which the LORD swore unto our fathers in order to give u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you shall go unto the priest that shall be in those days, and say unto him, I profess this day unto the LORD your God, that I am come unto the country which the LORD swore unto our fathers in order to give u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you shall go unto the priest that shall be in those days, and say unto him, I profess this day unto the LORD your God, that I am come unto the country which the LORD swore unto our fathers in order to give u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30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ஆசாரியன் அந்தக் கூடையை உன் கையிலிருந்து வாங்கி, அதை உன் தேவனாகிய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பீடத்திற்கு முன்பாக வை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நீ உன் தேவனாகிய கர்த்தருடைய சந்நிதியில் நின்று வசனித்துச் சொல்லவேண்டியது என்னவென்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 தகப்பன் அழிவுக்கு நேரான சீரிய தேசத்தானாயிருந்தான். அவன் கொஞ்சம் ஜனங்களோடே எகிப்துக்கு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விடத்தில் பரதேசியாய்ச் சஞ்சரித்து, அங்கே பெரிய பலத்த திரட்சியான ஜாதியா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எகிப்தியர் எங்களை ஒடுக்கி எங்களைச் சிறுமைப்படுத்தி, எங்கள்மேல் கனமான வேலையைச் சுமத்தி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ங்கள் பிதாக்களின் தேவனாகிய கர்த்தரை நோக்கிக் கூப்பிட்டோம்; கர்த்தர் எங்கள் சத்தத்தைக் 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 சிறுமையையும் எங்கள் வருத்தத்தையும் எங்கள் ஒடுக்கத்தையும் 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எங்களைப் பலத்த கையினாலும், ஓங்கிய புயத்தினாலும், மகா பயங்கரங்களினாலும், அடையாளங்களி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புதங்களினாலும் எகிப்திலிருந்து புறப்பட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உன் தேவனாகிய கர்த்தர் உனக்குச் சுதந்தரமாகக் கொடுக்கும் தேசத்தில் நீ போய்ச் சேர்ந்து, அ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எங்களை இவ்விடத்துக்கு அழைத்துவந்து, பாலும் தேனும் ஓடுகிற தேசமாகிய இந்தத் தேசத்தை எங்களு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ப்பொழுதும், இதோ, கர்த்தாவே, தேவரீர் எனக்குக் கொடுத்த நிலத்தினுடைய கனிகளின் முதற்பல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ன் என்று சொல்லி, அதை உன்தேவனாகிய கர்த்தருடைய சந்நிதியில் வைத்து, உன் தேவனாகிய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பணி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யும் லேவியனும், உன்னிடத்திலிருக்கிற பரதேசியும் உன் தேவனாகிய கர்த்தர் உனக்கும்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ருக்கும் அநுக்கிரகம்பண்ணின சகல நன்மைகளினிமித்தமும் சந்தோஷப்படு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தசமபாகம் செலுத்தும் வருஷமாகிய மூன்றாம் வருஷத்திலே, நீ உன் வரத்திலெல்லாம் பத்தில் ஒன்றை எ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வியனும் பரதேசியும் திக்கற்ற பிள்ளையும் விதவையும் உன் வாசல்களில் புசித்துத் திர்ப்தியா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க் கொடுத்துத் தீர்ந்த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க்கொண்டு, அதில் வாசம்பண்ணு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 உன் தேவனாகிய கர்த்தருடைய சந்நிதியில் போய் அவரை நோக்கி: தேவரீர் எனக்குக் கொடுத்த எல்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களின்படியும், நான் பரிசுத்தமான பொருள்களை என் வீட்டிலிருந்து எடுத்துவந்து, லேவியனு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சிக்கும் திக்கற்ற பிள்ளைக்கும் விதவைக்கும் கொடுத்தேன்; உம்முடைய கட்டளைகளில் ஒன்றையும்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வும் இல்லை மறக்கவு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நான் துக்கங்கொண்டாடும்போது அதில் புசிக்கவும் இல்லை, தீட்டான காரியத்துக்கு அதில் ஒ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க்கவுமில்லை; இழவு காரியத்துக்காக அதில் ஒன்று படைக்கவும் இல்லை; நான் என் தேவனாகிய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த்திற்குக் கீழ்ப்படிந்து, தேவரீர் எனக்குக் கட்டளையிட்டபடி சகலமும் 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ர் உமது பரிசுத்த வாசஸ்தலமாகிய பரலோகத்திலிருந்து நோக்கிப் பார்த்து, உமது ஜனங்களா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ரையும், நீர் எங்கள் பிதாக்களுக்கு ஆணையிட்டபடியே, எங்களுக்குக் கொடுத்த பாலும் தேனும் ஓடு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யும் ஆசீர்வதியும் என்று சொல்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தேவனாகிய கர்த்தர் உனக்குக் கொடுக்கும் உன் தேசத்தில் நீ பயிரிடும் நிலத்தின் கனிகளிலெ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ந்தக் கட்டளைகளின்படியும் நியாயங்களின்படியும் நீ செய்யும்பொருட்டு, இன்று உன்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க் கட்டளையிடுகிறார்; ஆகையால் உன் முழுஇருதயத்தோடும் உன் முழு ஆத்துமாவோடும் அவைகளைக் கா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க்க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ர்த்தர் எனக்கு தேவனாயிருப்பாரென்றும், நான் அவர் வழிகளில் நடந்து, அவர் கட்டளைகளையும்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யும் அவர் நியாயங்களையும் கைக்கொண்டு, அவர் சத்தத்திற்குக் கீழ்ப்படிவேன் என்றும் நீ இ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கு வாக்குக்கொடுத்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ர்த்தரும் உனக்கு வாக்குக்கொடுத்து உனக்குச் சொல்லியிருக்கிறபடி நீ என்னுடைய கட்டளைகளையெ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க்கொண்டால், எனக்குச் சொந்த ஜனமாயிருப்பாய்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ன் உண்டுபண்ணின எல்லா ஜாதிகளைப்பார்க்கிலும், புகழ்ச்சியிலும் கீர்த்தியிலும் மகிமையிலும் உன்னை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ந்திருக்கும்படி செய்வேன் என்றும், நான் சொன்னபடியே, நீ உன் தேவனாகிய கர்த்தரான எனக்குப் பரி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ந்தின பலனை எடுத்து, ஒரு கூடையிலே வைத்து, உன் தேவனாகிய கர்த்தர் தமது நாமம் விளங்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மாயிருப்பாய் என்றும், அவர் இன்று உனக்குச் சொல்லுகிறா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ந்துகொண்டிருக்கும் ஸ்தானத்திற்குப்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ந்நாட்களில் இருக்கும் ஆசாரியனிடத்தில் சென்று, அவனை நோக்கி: கர்த்தர் எங்களுக்குக் கொ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ய பிதாக்களுக்கு ஆணையிட்டதேசத்தில் வந்து சேர்ந்தேன் என்று இன்று உம்முடைய தேவனாகிய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அறிக்கையிடுகிறேன் என்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6]]></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2026-09-16T19:47:13Z</dcterms:created>
  <dcterms:modified xsi:type="dcterms:W3CDTF">2026-09-16T19:47:13Z</dcterms:modified>
  <dc:title>உபாகமம் : 26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