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ராகுடைய ஆயுசுநாட்கள் இருநூற்றைந்து வருஷம்; தேராகு ஆரானிலே மர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மியெங்கும் ஒரே பாஷையும், ஒரேவிதமான பேச்சும் இ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கிழக்கேயிருந்து பிரயாணம்பண்ணுகையில், சிநேயார் தேசத்திலே சமபூமியைக்கண்டு, அங்கே குடி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நாம் செங்கல் அறுத்து, அதை நன்றாய்ச் சுடுவோம் வாருங்கள் என்று ஒருவரோடொருவர் பேசிக்கொண்டார்கள்; கல்லுக்குப் பதிலாகச் செங்கல்லும், சாந்துக்குப் பதிலாக நிலக்கீலும் அவர்களுக்கு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நாம் செங்கல் அறுத்து, அதை நன்றாய்ச் சுடுவோம் வாருங்கள் என்று ஒருவரோடொருவர் பேசிக்கொண்டார்கள்; கல்லுக்குப் பதிலாகச் செங்கல்லும், சாந்துக்குப் பதிலாக நிலக்கீலும் அவர்களுக்கு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கள்: நாம் பூமியின்மீதெங்கும் சிதறிப்போகாதபடிக்கு, நமக்கு ஒரு நகரத்தையும், வானத்தை அளாவும் சிகரமுள்ள ஒரு கோபுரத்தையும் கட்டி, நமக்குப் பேர் உண்டாகப் பண்ணுவோம் வாருங்கள் என்று சொல்லிக்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கள்: நாம் பூமியின்மீதெங்கும் சிதறிப்போகாதபடிக்கு, நமக்கு ஒரு நகரத்தையும், வானத்தை அளாவும் சிகரமுள்ள ஒரு கோபுரத்தையும் கட்டி, நமக்குப் பேர் உண்டாகப் பண்ணுவோம் வாருங்கள் என்று சொல்லி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புத்திரர் கட்டுகிற நகரத்தையும் கோபுரத்தையும் பார்க்கிதற்குக் கர்த்தர் இறங்க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ராகைப் பெற்றபின் நாகோர் நூற்றுப்பத்தொன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புத்திரர் கட்டுகிற நகரத்தையும் கோபுரத்தையும் பார்க்கிதற்குக் கர்த்தர் இறங்க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இறங்கிப்போய், ஒருவர் பேசுவதை மற்றொருவர் அறியாதபடிக்கு அங்கே அவர்கள் பாஷையைத் தாறுமாறாக்குவோ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இறங்கிப்போய், ஒருவர் பேசுவதை மற்றொருவர் அறியாதபடிக்கு அங்கே அவர்கள் பாஷையைத் தாறுமாறாக்குவோ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கர்த்தர் அவர்களை அவ்விடத்திலிருந்து பூமியின்மீதெங்கும் சிதறிப்போகப்பண்ணினார்; அப்பொழுது நகரம் கட்டுகிறதை விட்டுவி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கர்த்தர் அவர்களை அவ்விடத்திலிருந்து பூமியின்மீதெங்கும் சிதறிப்போகப்பண்ணினார்; அப்பொழுது நகரம் கட்டுகிறதை விட்டுவ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ெங்கும் வழங்கின பாஷையைக் கர்த்தர் அவ்விடத்தில் தாறுமாறாக்கினபடியால், அதின் பேர் பாபேல் என்னப்பட்டது; கர்த்தர் அவர்களை அவ்விடத்திலிருந்து பூமியின்மீதெங்கும் சிதறிப்போகப்பண்ண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ெங்கும் வழங்கின பாஷையைக் கர்த்தர் அவ்விடத்தில் தாறுமாறாக்கினபடியால், அதின் பேர் பாபேல் என்னப்பட்டது; கர்த்தர் அவர்களை அவ்விடத்திலிருந்து பூமியின்மீதெங்கும் சிதறிப்போகப்பண்ண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முடைய வம்சவரலாறு: ஜலப்பிரளயம் உண்டாகி இரண்டு வருஷத்திற்குப் பின்பு, சேம் நூறுவயதானபோது, அர்பக்சாத்தைப் பெற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ராகு எழுபது வயதானபோது, ஆபிராம், நாகோர், ஆரான் என்பவர்களைப் பெற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முடைய வம்சவரலாறு: ஜலப்பிரளயம் உண்டாகி இரண்டு வருஷத்திற்குப் பின்பு, சேம் நூறுவயதானபோது, அர்பக்சாத்தைப் பெற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ம் அர்பக்சாத்தைப் பெற்றபின் ஐந்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ர்பக்சாத் முப்பத்தைந்து வயதானபோது சாலாவைப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லாவைப் பெற்றபின் அர்பக்சாத்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லா முப்பது வயதானபோது, ஏபேரைப் பெற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பேரைப் பெற்றபின் சாலா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பேர் முப்பத்துநாலு வயதானபோது, பேலேகைப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ேலேகைப் பெற்றபின் ஏபேர் நான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லேகு முப்பது வயதானபோது, ரெகூவைப் பெற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ெகூவைப் பெற்றபின் பேலேகு இருநூற்றொன்பது வருஷம் உயிரோடிருந்து குமாரரையும் குமாரத்திகளையும் பெற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ராகுடைய வம்சவரலாறு: தேராகு ஆபிராம், நாகோர், ஆரான் என்பவர்களைப் பெற்றான்; ஆரான் லோத்தைப் பெற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ெகூ முப்பத்திரண்டு வயதானபோது, செரூகைப் பெற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ெரூகைப் பெற்றபின் ரெகூ இருந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ரூகு முப்பது வயதானபோது; நாகோரைப் பெற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கோரைப் பெற்றபின் செரூகு இரு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கோர் இருபத்தொன்பது வயதானபோது, தேராகைப் பெற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ான் தன் ஜந்மபூமியாகிய ஊர் என்கிற கல்தேயர் தேசத்துப் பட்டணத்திலே தன் தகப்பனாகிய தேராகு மரிக்குமுன்னே மர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ாமும் நாகோரும் தங்களுக்குப் பெண்கொண்டார்கள்; ஆபிராமுடைய மனைவிக்குச் சாராய் என்று பேர்; நாகோருடைய மனைவிக்கு மில்க்காள் என்று பேர்; இவள் ஆரானுடைய குமாரத்தி; அந்த ஆரான் மில்க்காளுக்கும் இஸ்காளுக்கும் தகப்ப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ாமும் நாகோரும் தங்களுக்குப் பெண்கொண்டார்கள்; ஆபிராமுடைய மனைவிக்குச் சாராய் என்று பேர்; நாகோருடைய மனைவிக்கு மில்க்காள் என்று பேர்; இவள் ஆரானுடைய குமாரத்தி; அந்த ஆரான் மில்க்காளுக்கும் இஸ்காளுக்கும் தகப்ப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ாராய்க்குப் பிள்ளையில்லை, மலடியாயிருந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েরহ তাঁর পুত্র অব্রাম, তাঁর পৌত্র লোট এবং পুত্রবধূ সারীকে সঙ্গে নিলেন| তাঁরা হারণ নামে একটা শহ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ৌঁছে সেখানেই বাস করার সিদ্ধান্ত ন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েরহ 205 বছর বেঁচ্ছেিলেন এবং হারণেই তাঁর মৃত্যু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লাবনের পরে সমস্ত পৃথিবী এক ভাষাতে কথা বলত| সমস্ত মানুষ একই শব্দগুলি ব্যবহার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লোকেরা পূর্ব দিক থেকে ঘুরতে ঘুরতে শিনিয়র দেশে এসে সমতল ভূমি পেল| তারা সেখানে বসবাস শুরু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া বলল, “আমরা মাটি দিয়ে ইঁট তৈরী করব, তারপর আরও শক্ত করার জন্যে ইঁটগুলো পোড়াব|” তখন মানু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ের বদলে ইঁট দিয়ে বাড়ী তৈরী করল| আর গাঁথনি শক্ত করার জন্যে সিমেন্টের বদলে আলকাতরা ব্যবহার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বলল, “এস আমরা আমাদের জন্যে এক বড় শহর বানাই| আর এমন একটি উঁচু স্তম্ভ বানাই যা আকাশ স্পর্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 তাহলে আমরা বিখ্যাত হব এবং এটা আমাদের এক সঙ্গে ধরে রাখবে| সারা পৃথিবীতে আমরা ছড়িয়ে থাক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শহর আর সেই আকাশস্পর্শী স্তম্ভ দেখতে প্রভু পৃথিবীতে নেমে এলেন| মানুষ কি কি তৈরী করেছে স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েরহের জন্মের পরে নাহোর আরও 119 বছর বেঁচ্ছেিলেন| ইতিমধ্যে তাঁর আরও পুত্রকন্য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দে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বললেন, “সব মানুষ একই ভাষাতে কথা বলছে| আর দেখতে পাচ্ছি য়ে এসব কাজ করার জন্যে তারা ঐক্যবদ্ধ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কি করতে পারে এ তো সবে তার শুরু| শীঘ্রই তারা যা চায় তাই কর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হলে এস আমরা নীচে গিয়ে ওদের এক ভাষাকে নানারকম ভাষা করে দিই| তাহলে তারা পরস্পরকে বুঝতে পা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ুতরাং প্রভু সমস্ত লোকেদের সারা পৃথিবীতে ছড়িয়ে দিলেন| ফলে মানুষ আর সেই শহর তৈরির কাজ শেষ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 সেই স্থান যেখানে প্রভু সমস্ত পৃথিবীর এক ভাষাকে অনেক ভাষাতে বিভ্রান্ত করলেন| তাই এই স্থানট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 হলো বাবিল| এইভাবে প্রভু তাঁদের সেই স্থান থেকে পৃথিবীর বিভিন্ন স্থানে ছড়িয়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টা হল শেমের পরিবারের কাহিনী| প্লাবনের দু বছর পরে, যখন শেমের বয়স 100 বছর তখন তার অর্ফক্ষদ না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েরহ 70 বছর বয়সে যথাক্রমে অব্রাম, নাহোর ও হারণ নামে পুত্রদের জন্ম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টির জন্ম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পরে শেম 500 বছর বেঁচ্ছেিলেন| তাঁর আরও পুত্রকন্য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র্ফক্ষদের 35 বছর বয়সে তাঁর পুত্র শেলহের জন্ম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শেলহের জন্মের পরে অর্ফক্ষদ 400 বছর বেঁচ্ছেিলেন| ইতিমধ্যে তাঁর আরও পুত্রকন্য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খন শেলহের বয়স 30 বছর তখন এবর নামে তাঁর এক পুত্র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বরের জন্মের পরে শেলহ 400 বছর বেঁচ্ছেিলেন| ইতিমধ্যে তাঁর আরও পুত্রকন্য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বরের যখন 34 বছর বয়স তখ পেলগ নামে তাঁর এক পুত্র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েলগের জন্মের পর এবর 430 বছর বেঁচ্ছেিলেন| ইতিমধ্যে তাঁর আরও পুত্রকন্য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েলগের যখন 30 বছর বয়স তখন রিযু নামে তাঁর এক পুত্র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রিযুর জন্মের পরে পেলগ আরও 200 বছর বেঁচ্ছেিলেন| ইতিমধ্যে তাঁর আরও পুত্রকন্য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টা হল তেরহের পরিবারের কাহিনী| তেরহ হল অব্রাম, নাহোর ও হারণের জনক| হারণ ছিল লোটের জন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রিযুর যখন 32 বছর বয়স তখন সরূগ নামে তাঁর এক পুত্র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রূগের জন্মের পরে রিযু 207 বছর বেঁচ্ছেিলেন| ইতিমধ্যে তাঁর আরও পুত্রকন্য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রূগের যখন 30 বছর বয়স তখন নাহোর নামে তাঁর এক পুত্র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নাহোরের জন্মের পরে সরূগ 200 বছর বেঁচ্ছেিলেন| ইতিমধ্যে তাঁর আরও পুত্রকন্য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নাহোরের যখন 29 বছর বয়স তখন তেরহ নামে তাঁর এক পুত্র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কিন্তু তেরহের জীবদ্দশাতেই আপন জন্মস্থান কলদীয় দেশের উরে হারণের মৃত্যু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অব্রাম ও নাহোর দুজনেই বিবাহ করেন| অব্রামের স্ত্রীর নাম সারী আর নাহোরের স্ত্রীর নাম মিল্ক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ল্কা ছিল হারণের কন্যা| হারণ ছিলেন মিল্কা ও য়িষ্কার জন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ারী বন্ধ্যা ছিল তাই তাঁর কোনও সন্তান হ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েরহ তাঁর পরিবার নিয়ে কলদীয় দেশের উর পরিত্যাগ করলেন| তাঁদের পরিকল্পনা ছিল কনান দেশে যাওয়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2026-09-07T04:54:48Z</dcterms:created>
  <dcterms:modified xsi:type="dcterms:W3CDTF">2026-09-07T04:54:48Z</dcterms:modified>
  <dc:title>আদিপুস্তক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