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ய, தூய, தூயா!
சர்வவல்ல நாதா!
தேவரீர்க் கெந்நாளும் சங்-
கீதம் ஏறுமே
தூய, தூய, தூயா!
மூவரான ஏகா!
காருணியரே, தூய திரியேக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, தூய, தூயா!
அன்பர் சூழ நின்று
தெய்வ ஆசனமுன்னர் தம்
கிரீடம் வைப்பரே,
கேருபீம் சேராபீம்
தாழ்ந்து போற்றப்பெற்று,
இன்றென்றும் வீற்றாள்வீர், அநாதிய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ய, தூய, தூயா!
ஜோதி பிரகாசா,
பாவக் கண்ணால் உந்தன் மாண்பைக்
காண யார் வல்லோர்?
நீரே தூய தூயர்,
மனோவாக்குக் கெட்டா
மாட்சிமை, தூய்மை, அன்பும் நிறைந்தோ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ய, தூய, தூயா!
சர்வவல்ல நாதா!
வானம் பூமி ஆழி உம்மை
ஸ்தோத்திரிக்குமே,
தூய, தூய, தூயா!
மூவரான ஏகா!
காருணியரே, தூய திரியேக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2026-07-30T22:05:55Z</dcterms:created>
  <dcterms:modified xsi:type="dcterms:W3CDTF">2026-07-30T22:05:55Z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