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த் துதியுங்கள் என்றும்
இயேசுவைத் துதியுங்கள் 
மாசில்லாத நம் இயேசுவின் நாமத்தை
என்றென்றும்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ற்றலும் அவரே அமைதியும் அவரே
அன்பரைத் துதியுங்கள்
சர்வ வல்லமையும் பொருந்திய நமது
இயேசுவைத்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வியின் அருளால் தாமிடமே சேர்த்த
தலைவனைத் துதியுங்கள்
நீதி வழி நின்று நேர்மை வழி சென்ற
நேயனைத்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த்தை இரட்சிக்க பூமியில் தோன்றியே
பரமனைத் துதியுங்கள்
ஆசை கோபம் அளவுகள் மறந்த
கர்த்தனைத் துதிய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2026-09-15T19:19:00Z</dcterms:created>
  <dcterms:modified xsi:type="dcterms:W3CDTF">2026-09-15T19:19:00Z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