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நதிகளும் சமுத்திரத்திலே ஓடி விழுந்தும் சமுத்திரம் நிரம்பாது; தாங்கள் உற்பத்தியான இடத்திற்கே நதிகள் மறுபடியும் திரும்ப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 நதிகளும் சமுத்திரத்திலே ஓடி விழுந்தும் சமுத்திரம் நிரம்பாது; தாங்கள் உற்பத்தியான இடத்திற்கே நதிகள் மறுபடியும் திரும்ப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ம் வருத்தத்தினால் நிறைந்திருக்கிறது; அது மனுஷரால் சொல்லிமுடியாது; காண்கிறதினால் கண் திருப்தியாகிறதில்லை, கேட்கிறதினால் செவி நிரப்பப்படுகிறத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ம் வருத்தத்தினால் நிறைந்திருக்கிறது; அது மனுஷரால் சொல்லிமுடியாது; காண்கிறதினால் கண் திருப்தியாகிறதில்லை, கேட்கிறதினால் செவி நிரப்பப்படுகிறத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இருந்ததே இனிமேலும் இருக்கும்; முன் செய்யப்பட்டதே பின்னும் செய்யப்படும்; சூரியனுக்குக் கீழே நூதனமானது ஒன்ற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 இருந்ததே இனிமேலும் இருக்கும்; முன் செய்யப்பட்டதே பின்னும் செய்யப்படும்; சூரியனுக்குக் கீழே நூதனமானது ஒன்றும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ப் பார், இது நூதனம் என்று சொல்லப்படத்தக்க காரியம் ஒன்றுண்டோ? அது நமக்கு முன்னுள்ள பூர்வகாலங்களிலும் இருந்தத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ப் பார், இது நூதனம் என்று சொல்லப்படத்தக்க காரியம் ஒன்றுண்டோ? அது நமக்கு முன்னுள்ள பூர்வகாலங்களிலும் இருந்தத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 இருந்தவைகளைப்பற்றி ஞாபகம் இல்லை; அப்படியே பின்வரும் காரியங்களைப்பற்றியும் இனிமேலிருப்பவர்களுக்கு ஞாபகம் இர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 இருந்தவைகளைப்பற்றி ஞாபகம் இல்லை; அப்படியே பின்வரும் காரியங்களைப்பற்றியும் இனிமேலிருப்பவர்களுக்கு ஞாபகம் இர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ின் குமாரனும் எருசலேமின் ராஜாவுமாகிய பிரசங்கியின் வாக்கிய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சங்கியாகிய நான் எருசலேமில் இஸ்ரவேலருக்கு ராஜாவாயிருந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த்தின்கீழ் நடப்பதையெல்லாம் ஞானமாய் விசாரித்து ஆராய்ச்சி செய்கிறதற்கு என் மனதைப் பிரயோகம்பண்ணினேன், மனுபுத்திரர் இந்தக் கடுந்தொல்லையில் அடிபடும்படிக்கு தேவன் அதை அவர்களுக்கு நியமித்த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னத்தின்கீழ் நடப்பதையெல்லாம் ஞானமாய் விசாரித்து ஆராய்ச்சி செய்கிறதற்கு என் மனதைப் பிரயோகம்பண்ணினேன், மனுபுத்திரர் இந்தக் கடுந்தொல்லையில் அடிபடும்படிக்கு தேவன் அதை அவர்களுக்கு நியமித்திரு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ுக்குக் கீழே செய்யப்படுகிற காரியங்களையெல்லாம் கவனித்துப் பார்த்தேன்; இதோ, எல்லா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ூரியனுக்குக் கீழே செய்யப்படுகிற காரியங்களையெல்லாம் கவனித்துப் பார்த்தேன்; இதோ, எல்லா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ானதை நேராக்கக் கூடாது, குறைவானதை எண்ணிமுடிய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பெரியவனாயிருந்து, எனக்குமுன் எருசலேமிலிருந்த எல்லாரைப்பார்க்கிலும் ஞானமடைந்து தேறினேன்; என் மனம் மிகுந்த ஞானத்தையும் அறிவையும் கண்டறிந்தது என்று நான் என் உள்ளத்திலே சொல்லிக்கொண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பெரியவனாயிருந்து, எனக்குமுன் எருசலேமிலிருந்த எல்லாரைப்பார்க்கிலும் ஞானமடைந்து தேறினேன்; என் மனம் மிகுந்த ஞானத்தையும் அறிவையும் கண்டறிந்தது என்று நான் என் உள்ளத்திலே சொல்லிக்கொண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ஞானத்தை அறிகிறதற்கும், பைத்தியத்தையும் மதியீனத்தையும் அறிகிறதற்கும், நான் என் மனதைப் பிரயோகம்பண்ணினேன்; இதுவும் மனதுக்குச் சஞ்சலமாயிருக்கிறதென்று கண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 ஞானத்திலே அதிக சலிப்புணடு; அறிவுபெருத்தவன் நோவுபெருத்த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ாயை, மாயை, எல்லாம் மாயை என்று பிரசங்கி சொல்ல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ூரியனுக்குக் கீழே மனுஷன் படுகிற எல்லாப் பிரயாசத்தினாலும் அவனுக்குப் பலன் என்ன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ஒரு சந்ததி போகிறது, மறு சந்ததி வருகிறது; பூமியோ என்றைக்கும் நிலைத்த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ூரியன் உதிக்கிறது, சூரியன் அஸ்தமிக்கிறது; தான் உதித்த இடத்திற்கு அது திரும்பவும் தீவிரி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ூரியன் உதிக்கிறது, சூரியன் அஸ்தமிக்கிறது; தான் உதித்த இடத்திற்கு அது திரும்பவும் தீவிரி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ற்று தெற்கே போய், வடக்கேயுஞ்சுற்றி சுழன்று சுழன்று அடித்து, தான் சுற்றின இடத்துக்கே திரும்பவும் வர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ற்று தெற்கே போய், வடக்கேயுஞ்சுற்றி சுழன்று சுழன்று அடித்து, தான் சுற்றின இடத்துக்கே திரும்பவும் வர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സകലനദികളും സമുദ്രത്തിലേക്കു ഒഴുകിവീഴുന്നു; എന്നിട്ടും സമുദ്രം നിറയുന്നില്ല; നദികൾ ഒഴുകിവീഴ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ത്തേക്കു പിന്നെയും പിന്നെയും ചെ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സകലകാര്യങ്ങളും ശ്രമാവഹങ്ങളാകുന്നു; മനുഷ്യൻ പറഞ്ഞാൽ തീരുകയില്ല; കണ്ടിട്ടു കണ്ണിന്നു തൃപ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ന്നില്ല; കേട്ടിട്ടു ചെവി നിറയു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ഉണ്ടായിരുന്നതു ഉണ്ടാകുവാനുള്ളതും, ചെയ്തുകഴിഞ്ഞതു ചെയ്‍വാനുള്ളതും ആകുന്നു; സൂര്യന്നു കീഴ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ുതായി യാതൊന്നും ഇ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തു പുതിയതു എന്നു പറയത്തക്കവണ്ണം വല്ലതും ഉണ്ടോ? നമുക്കു മുമ്പെ, പണ്ടത്തെ കാലത്ത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പുരാതന ജനത്തെക്കുറിച്ചു ഓർമ്മയില്ലല്ലോ; വരുവാനുള്ളവരെക്കുറിച്ചു പിന്നത്തേതിൽ വരുവാനുള്ളവ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മ്മയുണ്ട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െരൂശലേമിലെ രാജാവായി ദാവീദിന്റെ മകനായ സഭാപ്രസംഗിയുടെ വചന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സഭാപ്രസംഗിയായ ഞാൻ യെരൂശലേമിൽ യിസ്രായേലിന്നു രാജാവ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കാശത്തിൻ കീഴിൽ സംഭവിക്കുന്നതൊക്കെയും ജ്ഞാനത്തോടെ ആരാഞ്ഞറിയേണ്ടതിന്നു ഞാൻ മനസ്സുവെച്ചു; ഇതു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ർക്കു കഷ്ടപ്പെടുവാൻ കൊടുത്ത വല്ലാത്ത കഷ്ടപ്പാട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സൂര്യന്നു കീഴെ നടക്കുന്ന സകല പ്രവൃത്തികളും ഞാൻ കണ്ടിട്ടുണ്ടു; അവയൊക്കെയും മായയും വൃഥാപ്രയത്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വളവുള്ളതു നേരെ ആക്കുവാൻ വഹിയാ; കുറവുള്ളതു എണ്ണിത്തികെപ്പാനും വഹിയ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ഞാൻ മനസ്സിൽ ആലോചിച്ചു പറഞ്ഞതു: യെരൂശലേമിൽ എനിക്കു മുമ്പുണ്ടായിരുന്ന എല്ലാവരെക്കാളും അധികം ജ്ഞാ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സമ്പാദിച്ചിരിക്കുന്നു; എന്റെ ഹൃദയം ജ്ഞാനവും അറിവും ധാരാളം പ്രാ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ജ്ഞാനം ഗ്രഹിപ്പാനും ഭ്രാന്തും ഭോഷത്വവും അറിവാനും ഞാൻ മനസ്സുവെച്ചു; ഇതും വൃഥാപ്രയത്നമെന്ന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ജ്ഞാനബാഹുല്യത്തിൽ വ്യസനബാഹുല്യം ഉണ്ടു; അറിവു വർദ്ധിപ്പിക്കുന്നവൻ ദുഃഖവും വർദ്ധ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ഹാ മായ, മായ എന്നു സഭാപ്രസംഗി പറയുന്നു; ഹാ മായ, മായ, സകലവും മായയ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ൂര്യന്നു കീഴിൽ പ്രയത്നിക്കുന്ന സകലപ്രയത്നത്താലും മനുഷ്യന്നു എന്തു ലാഭ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ഒരു തലമുറ പോകുന്നു; മറ്റൊരു തലമുറ വര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ഭൂമിയോ എന്നേക്കും നില്ക്കുന്നു; സൂര്യൻ ഉദിക്കുന്നു; സൂര്യൻ അസ്തമിക്കുന്നു; ഉദിച്ച സ്ഥലത്ത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ബദ്ധപ്പെട്ടു ചെ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കാറ്റു തെക്കോട്ടു ചെന്നു വടക്കോട്ടു ചുറ്റിവരുന്നു; അങ്ങനെ കാറ്റു ചുറ്റിച്ചുറ്റി തിരിഞ്ഞ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വർത്തന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2026-09-07T01:01:26Z</dcterms:created>
  <dcterms:modified xsi:type="dcterms:W3CDTF">2026-09-07T01:01:26Z</dcterms:modified>
  <dc:title>സഭാപ്രസംഗി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