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2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ike a shepherd, tender, true, 
Jesus leads, Jesus leads ! 
Daily finds us pastures new, 
Jesus leads, Jesus leads ! 
Though the mists hang o'er the way, 
Or the flock 'mid danger feeds, 
He will watch them lest they stray----
Jesus leads, Jesus leads ! 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ll along life's rugged road Jesus leads !
Till we reach yon blest abode, Jesus leads ! 
All the way, before, He's trod, 
And He now the flock precedes : 
Safe into the fold of God Jesus leads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rough the sunlit ways of life Jesus leads !
Through the warrings and the strife Jesus leads ! 
When we reach the Jordan's tide, 
Where life's boundary line recedes, 
He will turn the waves aside---
Jesus leads, Jesus leads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2026-09-08T09:49:02Z</dcterms:created>
  <dcterms:modified xsi:type="dcterms:W3CDTF">2026-09-08T09:49:02Z</dcterms:modified>
  <dc:title>Hymn : 528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