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mountain's top appearing, 
Lo ! the sacred herald stands, 
Welcome news to Zion bearing-----
Zion, long in hostile lands : 
Mourning captive, 
God Himself will loose thy band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s thy night been long and mournful ?
Have thy friends unfaithful proved ? 
Have thy foes been proud and scornful, 
By thy sighs and tears unmoved ? 
Cease thy mourning, 
Zion still is well belov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, thy God, will now restore thee ; 
He Himself appears thy Friend : 
All thy foes shall flee before thee, 
Here their boasts and triumphs end ; 
Great deliverance
Zion's King shall surely se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nemies no more shall trouble, 
AH thy wrongs shall be redressed ; 
For thy shame thou shalt have double, 
In thy Maker's favour blessed : 
All thy conflicts 
End in everlasting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2026-07-30T12:39:32Z</dcterms:created>
  <dcterms:modified xsi:type="dcterms:W3CDTF">2026-07-30T12:39:32Z</dcterms:modified>
  <dc:title>Hymn : 734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