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ித்தோரை எழுப்பிடும் மா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் நீர் விளங்க செய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ும் மண் சரீரம் உள்ளம் உயிர்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நின் அபிஷேக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ராவின் நீர் இனிக்க செய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ை மாற்றினீரே கானாவின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ும் என் குணமும் ஆக்கிட திவ்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ள்ளும் சக்தியுடன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ெல்கிசேதக் முறைமையிலே வந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ஆசாரியராய் விளங்க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லத்திலே தேவா எழு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பனி சமம் உம் யௌவன 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நீர் பிறக்க செய்வ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லேமில் ராஜரீகம் செய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ஓங்கிட உம் ராஜ்யம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க்கள் பிரமிக்க ஜாதிகள் ந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 சிறக்கச் செய்வ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த்துவத்தின் மேன்ம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லத்திலே தேவா எழு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பெலத்தினால் எம்மை நிரப்பிட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்வத்தையும் கீழ்ப்படுத்தும்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அளிக்க வல்ல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செய்தோராய் தைரியமாய் நி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வம் தாரும் ஐயனே 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2026-07-30T14:10:27Z</dcterms:created>
  <dcterms:modified xsi:type="dcterms:W3CDTF">2026-07-30T14:10:27Z</dcterms:modified>
  <dc:title>துதிப் பாடல்கள் : 655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