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ித்தோரை எழுப்பிடும் மா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த்தியில் நீர் விளங்க செய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ும் மண் சரீரம் உள்ளம் உயிர்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நின் அபிஷேக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ராவின் நீர் இனிக்க செய்த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ை மாற்றினீரே கானாவின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ும் என் குணமும் ஆக்கிட திவ்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ள்ளும் சக்தியுடன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ெல்கிசேதக் முறைமையிலே வந்த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ஆசாரியராய் விளங்க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ெலத்திலே தேவா எழு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பனி சமம் உம் யௌவன ஜ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நீர் பிறக்க செய்வ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லேமில் ராஜரீகம் செய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ஓங்கிட உம் ராஜ்யம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க்கள் பிரமிக்க ஜாதிகள் ந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ை சிறக்கச் செய்வ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கத்துவத்தின் மேன்மைய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ெலத்திலே தேவா எழு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பெலத்தினால் எம்மை நிரப்பிடு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்வத்தையும் கீழ்ப்படுத்தும்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அளிக்க வல்ல நாய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ும் செய்தோராய் தைரியமாய் நின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வம் தாரும் ஐயனே 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2026-09-15T18:05:22Z</dcterms:created>
  <dcterms:modified xsi:type="dcterms:W3CDTF">2026-09-15T18:05:22Z</dcterms:modified>
  <dc:title>துதிப் பாடல்கள் : 655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