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with happy faces 
To the place of prayer ; 
Jesus now is waiting, 
We shall find Him the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a grateful spirit, 
Now our voices raise ; 
Thank Him for His goodness 
In a song of prais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 with happy faces — 
Jesus rose to-day ; 
Leave the world behind us, 
Seek the narrow w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 with happy faces, 
Come with hearts sincere ; 
God our thoughts is reading, 
He is ever nea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ome with happy faces, 
Learn the words of truth ; 
Jesus loves the children : 
Trust Him in our youth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2026-06-10T10:05:45Z</dcterms:created>
  <dcterms:modified xsi:type="dcterms:W3CDTF">2026-06-10T10:05:45Z</dcterms:modified>
  <dc:title>Hymn : 1141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