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 அல்ல இரக்கத்தையும், தகனபலிகளைப்பார்க்கிலும் தேவனை அறிகிற அறிவையும், விரும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ோ ஆதாமைப்போல் உடன்படிக்கையை மீறி, அங்கே எனக்குவிரோதமாய்த் துரோகம்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ீலேயாத் அக்கிரமம் செய்கிறவர்களின் பட்டணம்; அது இரத்தக்காலடிகளால் மிதிக்கப்பட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ே, உனக்கு ஒரு அறுப்புக்காலம் நியமிக்கப்பட்ட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refore have I hewed them by the prophets; I have slain them by the words of my mouth: and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ments are as the light that goes 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I desired mercy, and not sacrifice; and the knowledge of God more than burnt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they like men have transgressed the covenant: there have they dealt treacherously agains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Gilead is a city of them that work iniquity, and is polluted with bl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as troops of robbers wait for a man, so the company of priests murder in the way by conse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y commit lewd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have seen an horrible thing in the house of Israel: there is the whoredom of Ephraim, Isra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defi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lso, O Judah, he has set an harvest for you, when I returned the captivity of my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Come, and let us return unto the LORD: for he has torn, and he will heal us; he has smitt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bind us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fter two days will he revive us: in the third day he will raise us up, and we shall live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n shall we know, if we follow on to know the LORD: his going forth is prepared as the morn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hall come unto us as the rain, as the latter and former rain unto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 Ephraim, what shall I do unto you? O Judah, what shall I do unto you? for your goodness is 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ning cloud, and as the early dew it goes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Hosea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