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3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've learned to sing a glad new song 
Of praise unto our King ! 
And now with all my ransomed powers 
His praises I will sing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s praises I will sing ! 
He is my Lord and King !
And now with all my ransomed powers 
His praises I will sing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've learned to sing the song of peace, 
‘Tis sweeter every day,
Since Jesus calmed my troubled soul, 
And bore my sins aw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sing the song of perfect love, 
It casteth out all fear ! 
Oh breadth, oh length, oh depth, oh height ! 
Oh love so full of cheer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've learned to sing the song of joy; 
My cup is running o'er 
With blessings full of peace and love : 
And still there's more and more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Soon I shall sing the new, new song 
Of Moses and the Lamb, 
With all the sainted hosts above, 
Before the great I AM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2026-07-30T14:35:23Z</dcterms:created>
  <dcterms:modified xsi:type="dcterms:W3CDTF">2026-07-30T14:35:23Z</dcterms:modified>
  <dc:title>Hymn : 240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