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teach me, day by day, 
Love's sweet lesson to obey; 
Sweeter lesson cannot be, 
Loving Him who first loved me. 
Teach me, I am not my own, 
I am Thine and Thine alone ; 
Thine to keep, to rule, to save, 
From all sin that would ensl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th a child's glad heart of love, 
At Thy bidding may I move ; 
Prompt to serve and follow Thee, 
Loving Him who first loved me. 
Tho' Thy will should cross my own, 
May it instantly be done ; 
Thus may I rejoice to show 
That I feel the love I ow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ine, Lord, was a bitter cup, 
Thou didst meekly drink it up ; 
Thou, the Father's only Son, 
Ever saidst, Thy will be done. 
Teach me thus Thy steps to trace, 
Strong to follow in Thy grace ; 
Learning how to love from Thee, 
Loving Him who so loved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ve in loving finds employ, 
In obedience all her joy ; 
Ever new that joy will be, 
Loving Him who first loved me. 
Though a foolish child and weak, 
More than this I need not seek ; 
Singing till Thy face I see, 
Of His love who first love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2026-07-31T11:15:46Z</dcterms:created>
  <dcterms:modified xsi:type="dcterms:W3CDTF">2026-07-31T11:15:46Z</dcterms:modified>
  <dc:title>Hymn : 667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