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றுபது வயது தொடங்கி, அதற்கு மேற்பட்ட வயதுள்ள ஆண்பிள்ளையைப் பதினைந்து சேக்கலாகவும், பெண்பிள்ளையைப் பத்துச்சேக்கலாகவும் மதிக்கக்கடவாய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மதிப்பின்படி செலுத்தக் கூடாத தரித்திரனாயிருந்தால், அவன் ஆசாரியனுக்கு முன்பாக வந்து நிற்கக்கடவன்; ஆசாரியன் அவனை மதிப்பானாக; பொருத்தனை பண்ணினவனுடைய திராணிக்கேற்றபடி ஆசாரியன் அவனை மதிக்கக்கடவ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மதிப்பின்படி செலுத்தக் கூடாத தரித்திரனாயிருந்தால், அவன் ஆசாரியனுக்கு முன்பாக வந்து நிற்கக்கடவன்; ஆசாரியன் அவனை மதிப்பானாக; பொருத்தனை பண்ணினவனுடைய திராணிக்கேற்றபடி ஆசாரியன் அவனை மதிக்கக்கட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ருவன் பொருத்தனை பண்ணினது கர்த்தருக்குப் பலியிடப்படத்தக்க மிருக ஜீவனானால் அவன் கர்த்தருக்குக் கொடுக்கிற அப்படிப்பட்டதெல்லாம் பரிசுத்தமாயிருப்பத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ருவன் பொருத்தனை பண்ணினது கர்த்தருக்குப் பலியிடப்படத்தக்க மிருக ஜீவனானால் அவன் கர்த்தருக்குக் கொடுக்கிற அப்படிப்பட்டதெல்லாம் பரிசுத்தமாயிருப்பத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 மாற்றாமலும் வேறுபடுத்தாமலும் இருப்பானாக; இளப்பமானதற்குப் பதிலாக நலமானதையும், நலமானதற்குப் பதிலாக இளப்பமானதையும் செலுத்தாமல் இருப்பானாக; அவன் மிருகத்துக்குப் பதிலாக மிருகத்தை மாற்றிக்கொடுப்பானாகில், அப்பொழுது அதுவும் அதற்குப் பதிலாகக் கொடுத்ததும் பரிசுத்தமாயிருப்பத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 மாற்றாமலும் வேறுபடுத்தாமலும் இருப்பானாக; இளப்பமானதற்குப் பதிலாக நலமானதையும், நலமானதற்குப் பதிலாக இளப்பமானதையும் செலுத்தாமல் இருப்பானாக; அவன் மிருகத்துக்குப் பதிலாக மிருகத்தை மாற்றிக்கொடுப்பானாகில், அப்பொழுது அதுவும் அதற்குப் பதிலாகக் கொடுத்ததும் பரிசுத்தமாயிருப்பத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 மாற்றாமலும் வேறுபடுத்தாமலும் இருப்பானாக; இளப்பமானதற்குப் பதிலாக நலமானதையும், நலமானதற்குப் பதிலாக இளப்பமானதையும் செலுத்தாமல் இருப்பானாக; அவன் மிருகத்துக்குப் பதிலாக மிருகத்தை மாற்றிக்கொடுப்பானாகில், அப்பொழுது அதுவும் அதற்குப் பதிலாகக் கொடுத்ததும் பரிசுத்தமாயிருப்பத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கர்த்தருக்குப் பலியிடப்படத்தகாத சுத்தமில்லாத யாதொரு மிருகமானால், அதை ஆசாரியனுக்கு முன்பாக நிறுத்தக்கட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கர்த்தருக்குப் பலியிடப்படத்தகாத சுத்தமில்லாத யாதொரு மிருகமானால், அதை ஆசாரியனுக்கு முன்பாக நிறுத்தக்கடவ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சாரியன் அது நல்லதானாலும் இளப்பமானதானாலும் அதை மதிப்பானாக; உன் மதிப்பின்படியே இருக்கக்கடவ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சாரியன் அது நல்லதானாலும் இளப்பமானதானாலும் அதை மதிப்பானாக; உன் மதிப்பின்படியே இருக்கக்கடவ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 மீட்டுக்கொள்ளமனதாயிருந்தானாகில், உன் மதிப்போடே ஐந்தில் ஒரு பங்கைக் கூட்டிக்கொடுக்கக்கட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தன்வீட்டைக் கர்த்தருக்குப் பரிசுத்தம் என்று நேர்ந்துகொண்டால், ஆசாரியன் அதின் நலத்துக்கும் இளப்பத்துக்கும் தக்கதாக அதை மதிக்கக்கடவன்; ஆசாரியன் மதிக்கிறபடி அது இருக்கக்கடவ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தன்வீட்டைக் கர்த்தருக்குப் பரிசுத்தம் என்று நேர்ந்துகொண்டால், ஆசாரியன் அதின் நலத்துக்கும் இளப்பத்துக்கும் தக்கதாக அதை மதிக்கக்கடவன்; ஆசாரியன் மதிக்கிறபடி அது இருக்கக்கடவ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வீட்டைப் பரிசுத்தம் என்று நேர்ந்துகொண்டவன் அதை மீட்டுக்கொள்ள மனதாயிருந்தால், நீ மதிக்கும் திரவியத்தோடே ஐந்தில் ஒரு பங்கைக் கூட்டிக்கொடுக்கக்கடவன்; அப்பொழுது அது அவனுடையதா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வீட்டைப் பரிசுத்தம் என்று நேர்ந்துகொண்டவன் அதை மீட்டுக்கொள்ள மனதாயிருந்தால், நீ மதிக்கும் திரவியத்தோடே ஐந்தில் ஒரு பங்கைக் கூட்டிக்கொடுக்கக்கடவன்; அப்பொழுது அது அவனுடையதா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தன் காணியாட்சியான வயலில் யாதொரு பங்கைக் கர்த்தருக்குப் பரிசுத்தம் என்று நேர்ந்துகொண்டால், உன் மதிப்பு அதின் விதைப்புக்குத்தக்கதாய் இருக்கவேண்டும்; ஒரு கலம் வாற்கோதுமை விதைக்கிற வயல் ஐம்பது வெள்ளிச்சேக்கலாக மதிக்கப்படவேண்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தன் காணியாட்சியான வயலில் யாதொரு பங்கைக் கர்த்தருக்குப் பரிசுத்தம் என்று நேர்ந்துகொண்டால், உன் மதிப்பு அதின் விதைப்புக்குத்தக்கதாய் இருக்கவேண்டும்; ஒரு கலம் வாற்கோதுமை விதைக்கிற வயல் ஐம்பது வெள்ளிச்சேக்கலாக மதிக்கப்பட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தன் காணியாட்சியான வயலில் யாதொரு பங்கைக் கர்த்தருக்குப் பரிசுத்தம் என்று நேர்ந்துகொண்டால், உன் மதிப்பு அதின் விதைப்புக்குத்தக்கதாய் இருக்கவேண்டும்; ஒரு கலம் வாற்கோதுமை விதைக்கிற வயல் ஐம்பது வெள்ளிச்சேக்கலாக மதிக்கப்பட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εேல͠புத்திரரோடே சொல்லவேண்டியது என்னவென்றால்: யாதாமொருவர் ஒரு விசேஷித்த பொருத்தனை பண்ணியிருந்தால், பொருத்தனை பண்ணப்பட்டவர்கள் உன் மதிப்பின்படி கர்த்தருக்கு உரியவ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ூபிலி வருஷமுதல் அவன் தன் வயலைப் பரிசுத்தம் என்று நேர்ந்துகொண்டால், அது உன் மதிப்பின்படி இருக்க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ூபிலி வருஷமுதல் அவன் தன் வயலைப் பரிசுத்தம் என்று நேர்ந்துகொண்டால், அது உன் மதிப்பின்படி இருக்கவேண்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ூபிலி வருஷத்துக்குப்பின் தன் வயலைப் பரிசுத்தம் என்று நேர்ந்துகொண்டானானால், யூபிலி வருஷம்மட்டுமுள்ள மற்றவருஷங்களின்படியே ஆசாரியன் திரவியத்தைக் கணக்குப்பார்த்து, அதற்குத்தக்கது உன் மதிப்பிலே தள்ளப்படவேண்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ூபிலி வருஷத்துக்குப்பின் தன் வயலைப் பரிசுத்தம் என்று நேர்ந்துகொண்டானானால், யூபிலி வருஷம்மட்டுமுள்ள மற்றவருஷங்களின்படியே ஆசாரியன் திரவியத்தைக் கணக்குப்பார்த்து, அதற்குத்தக்கது உன் மதிப்பிலே தள்ளப்படவேண்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யலைப் பரிசுத்தம் என்று நேர்ந்து கொண்டவன் அதை மீட்டுக்கொள்ள மனதாயிருந்தால், உன் மதிப்பான திரவியத்தோடே ஐந்தில் ஒரு பங்கைக்கூட்டிக் கொடுக்கக்கடவன்; அப்பொழுது அது அவனுக்கு உறுதியா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யலைப் பரிசுத்தம் என்று நேர்ந்து கொண்டவன் அதை மீட்டுக்கொள்ள மனதாயிருந்தால், உன் மதிப்பான திரவியத்தோடே ஐந்தில் ஒரு பங்கைக்கூட்டிக் கொடுக்கக்கடவன்; அப்பொழுது அது அவனுக்கு உறுதியா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வயலை மீட்டுக்கொள்ளாமல், வயலை வேறொருவனுக்கு விற்றுப்போட்டால், அது திரும்ப மீட்கப்படாமல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வயலை மீட்டுக்கொள்ளாமல், வயலை வேறொருவனுக்கு விற்றுப்போட்டால், அது திரும்ப மீட்கப்படாமல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ூபிலி வருஷத்தில் மீட்கப்படும்போது, சாபத்தீடான வயலாகக் கர்த்தருக்கென்று நியமிக்கப்பட்டதாயிருக்கக்கடவது; அது ஆசாரியனுக்குக் காணியாட்சியா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வன் தனக்குக் காணியாட்சி வயலாயிராமல் தான் விலைக்கு வாங்கின ஒரு வயலைக் கர்த்தருக்குப் பரிசுத்தம் என்று நேர்ந்துகொண்டா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εேல͠புத்திரரோடே சொல்லவேண்டியது என்னவென்றால்: யாதாமொருவர் ஒரு விசேஷித்த பொருத்தனை பண்ணியிருந்தால், பொருத்தனை பண்ணப்பட்டவர்கள் உன் மதிப்பின்படி கர்த்தருக்கு உரியவ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 யூபிலி வருஷம்மட்டும், உன் மதிப்பின்படி பெறும் விலை இன்னதென்று ஆசாரியன் அவனோடே கணக்குப்பார்த்து, அந்த உன் மதிப்பை, கர்த்தருக்குப் பரிசுத்தமாயிருக்கும்படி, அவன் அந்நாளிலே கொடுக்கக்கடவ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 யூபிலி வருஷம்மட்டும், உன் மதிப்பின்படி பெறும் விலை இன்னதென்று ஆசாரியன் அவனோடே கணக்குப்பார்த்து, அந்த உன் மதிப்பை, கர்த்தருக்குப் பரிசுத்தமாயிருக்கும்படி, அவன் அந்நாளிலே கொடுக்கக்கடவ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ர் கையிலே அந்த வயலைக் கொண்டானோ, அந்தக் காணியாட்சிக்காரன் வசமாய் அது யூபிலி வருஷத்தில் திரும்பச் சேர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ர் கையிலே அந்த வயலைக் கொண்டானோ, அந்தக் காணியாட்சிக்காரன் வசமாய் அது யூபிலி வருஷத்தில் திரும்பச் சேர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மதிப்பெல்லாம் பரிசுத்த ஸ்தலத்துச் சேக்கல் கணக்காயிருக்கக்கடவது; ஒரு சேக்கலானது இருபது கேரா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லையீற்றானவைகள் கர்த்தருடையது, ஆகையால் ஒருவரும் தலையீற்றாகிய மிருகஜீவனைப் பரிசுத்தம் என்று நேர்ந்து கொள்ளலாகாது; அது மாடானாலும் ஆடானாலும் கர்த்தருடைய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லையீற்றானவைகள் கர்த்தருடையது, ஆகையால் ஒருவரும் தலையீற்றாகிய மிருகஜீவனைப் பரிசுத்தம் என்று நேர்ந்து கொள்ளலாகாது; அது மாடானாலும் ஆடானாலும் கர்த்தருடைய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ுத்தமில்லாத மிருகத்தினுடைய தலையீற்றினால், அதை அவன் உன் மதிப்பின்படி மீட்டுக்கொண்டு, அதனுடனே ஐந்தில் ஒரு பங்கைக் கூட்டிக்கொடுக்கக்கடவன்; மீட்கப்படாதிருந்தால், உன் மதிப்பின்படி அது விற்கப்படக்கடவ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ுத்தமில்லாத மிருகத்தினுடைய தலையீற்றினால், அதை அவன் உன் மதிப்பின்படி மீட்டுக்கொண்டு, அதனுடனே ஐந்தில் ஒரு பங்கைக் கூட்டிக்கொடுக்கக்கடவன்; மீட்கப்படாதிருந்தால், உன் மதிப்பின்படி அது விற்கப்படக்கடவ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ுத்தமில்லாத மிருகத்தினுடைய தலையீற்றினால், அதை அவன் உன் மதிப்பின்படி மீட்டுக்கொண்டு, அதனுடனே ஐந்தில் ஒரு பங்கைக் கூட்டிக்கொடுக்கக்கடவன்; மீட்கப்படாதிருந்தால், உன் மதிப்பின்படி அது விற்கப்படக்கடவ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εேல͠புத்திரரோடே சொல்லவேண்டியது என்னவென்றால்: யாதாமொருவர் ஒரு விசேஷித்த பொருத்தனை பண்ணியிருந்தால், பொருத்தனை பண்ணப்பட்டவர்கள் உன் மதிப்பின்படி கர்த்தருக்கு உரியவ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ஒருவன் தன் வசத்திலுள்ள நரஜீவனிலாவது, காணியாட்சி நிலத்திலாவது, எதையாகிலும் கர்த்தருக்கென்று சாபத்தீடாக நேர்ந்துகொண்டால், அது விற்கப்படவும் மீட்கப்படவும் கூடாது; நேர்ந்துகொள்ளப்பட்டவைகளெல்லாம் கர்த்தருக்காகப் பரிசுத்தமாயிரு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ஒருவன் தன் வசத்திலுள்ள நரஜீவனிலாவது, காணியாட்சி நிலத்திலாவது, எதையாகிலும் கர்த்தருக்கென்று சாபத்தீடாக நேர்ந்துகொண்டால், அது விற்கப்படவும் மீட்கப்படவும் கூடாது; நேர்ந்துகொள்ளப்பட்டவைகளெல்லாம் கர்த்தருக்காகப் பரிசுத்தமாயிருக்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ரஜீவனில் சாபத்தீடாக நியமிக்கப்பட்டவைகளெல்லாம் மீட்கப்படாமல் கொலைசெய்யப்படக்கடவ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சத்திலே நிலத்தின் வித்திலும், விருட்சங்களின் கனியிலும், தசமபாகம் எல்லாம் கர்த்தருக்கு உரியது; அது கர்த்தருக்குப் பரிசுத்தமான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சத்திலே நிலத்தின் வித்திலும், விருட்சங்களின் கனியிலும், தசமபாகம் எல்லாம் கர்த்தருக்கு உரியது; அது கர்த்தருக்குப் பரிசுத்தமான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ஒருவன் தன் தசமபாகத்திலே எவ்வளவாவது மீட்டுக்கொள்ள மனதாயிருந்தானானால், அதனுடன் ஐந்தில் ஒரு பங்கைக் கூட்டிக்கொடுக்கக்கடவ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ஒருவன் தன் தசமபாகத்திலே எவ்வளவாவது மீட்டுக்கொள்ள மனதாயிருந்தானானால், அதனுடன் ஐந்தில் ஒரு பங்கைக் கூட்டிக்கொடுக்கக்கடவ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ோலின் கீழ்ப்பட்ட ஆடுமாடுகளிலே பத்தில் ஒரு பங்காகிறதெல்லாம் கர்த்தருக்குப் பரிசுத்தமான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ோலின் கீழ்ப்பட்ட ஆடுமாடுகளிலே பத்தில் ஒரு பங்காகிறதெல்லாம் கர்த்தருக்குப் பரிசுத்தமான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ு நல்லதோ இளப்பமானதோ என்று அவன் பார்க்கவேண்டாம்; மாற்றினால், அதுவும் அதற்குப் பதிலாகக் கொடுக்கப்பட்டதுமாகிய இரண்டும் பரிசுத்தமாகும்; அது மீட்கப்படக் கூடாதென்று அவர்களோடே சொல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ருபது வயதுமுதல் அறுபது வயதுக்குட்பட்ட ஆண்பிள்ளையை நீ பரிசுத்த ஸ்தலத்தின் சேக்கலாகிய ஐம்பது வெள்ளிச்சேக்கலாகவும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ு நல்லதோ இளப்பமானதோ என்று அவன் பார்க்கவேண்டாம்; மாற்றினால், அதுவும் அதற்குப் பதிலாகக் கொடுக்கப்பட்டதுமாகிய இரண்டும் பரிசுத்தமாகும்; அது மீட்கப்படக் கூடாதென்று அவர்களோடே சொல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ு நல்லதோ இளப்பமானதோ என்று அவன் பார்க்கவேண்டாம்; மாற்றினால், அதுவும் அதற்குப் பதிலாகக் கொடுக்கப்பட்டதுமாகிய இரண்டும் பரிசுத்தமாகும்; அது மீட்கப்படக் கூடாதென்று அவர்களோடே சொல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ஸ்ரவேல் புத்திரருக்குச் சொல்லும்படி, கர்த்தர் சீனாய்மலையில் மோசேக்கு விதித்த கட்டளைகள் இவைகள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ண்பிள்ளையை முப்பது சேக்கலாகவும் மதிப்பாய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ஐந்து வயதுமுதல் இருபது வயதுக்கு உட்பட்ட ஆண்பிள்ளையை இருபது சேக்கலாகவும், பெண்பிள்ளையை பத்துச்சேக்கலாகவ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 மாதம்முதல் ஐந்து வயதுக்கு உட்பட்ட ஆண்பிள்ளையை ஐந்து வெள்ளிச்சேக்கலாகவும், பெண்பிள்ளையை மூன்று வெள்ளிச்சேக்கலாகவ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સાઠ અને ઉપરની ઉમરના પુરુષની કિંમત 15 શેકેલ; સ્ત્રીની કિંમત 10 શેકેલ ચુક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પણ જો કોઈ વ્યક્તિ આ કિંમત ચુકવી શકે તેમ ના હોય, તો તેણે તે વ્યક્તિને યાજક સમક્ષ રજૂ કરવી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જકે તેની કિંમત પ્રતિજ્ઞા લેનાર વ્યક્તિ ચૂકવી શકે તેટલી નક્કી કરવ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જો યહોવાને ધરાવી શકાય એવું કોઈ પ્રાણી અર્પણ કરવાની પ્રતિજ્ઞા લીધી હોય તો તે અર્પણ થનાર પ્રા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વિત્ર બન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્રતિજ્ઞા બદલી શકાય નહિ, તે પ્રાણીની બીજા પ્રાણી સાથે અદલાબદલી થઈ શકે નહિ સારાને બદલે ખરાબ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રાબને બદલે સારું તેવો ફેરફાર કરી શકાય નહિ. છતાં જો અદલાબદલી કરી હોય તો બંને પશુઓ પવિત્ર બની જાય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ા થ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પરંતુ પ્રતિજ્ઞા લઈ અર્પણ કરવાનું પ્રાણી નિયમ પ્રમાંણે અશુદ્ધ હોય અને તેનું અર્પણ ન થઈ શકે તો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ાણી યાજક પાસે લાવ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એ મૂસા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યાજક તેની કિંમત નક્કી કરે, પછી પ્રાણી સારું હોય કે ખરાબ તેથી ફરક ન પડે વ્યક્તિએ યાજકે ઠરાવે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િંમત માંન્ય રાખ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જો તે વ્યક્તિ તેને છોડાવવા ઈચ્છતો હોય તો તેણે કિંમત કરતાં પાંચમો ભાગ વધુ ચુકવ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જો કોઈ વ્યક્તિ પોતાનું મકાન યહોવાને સમર્પણ કરી દે, તો તે સારું હોય કે ખરાબ તેનાથી કોઈ ફરક 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ે, યાજક તેની કિંમત નક્કી કરશે અને તે વ્યક્તિએ એ બાંધેલો ભાવ સ્વીકા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છી જો સમર્પણ કરનાર વ્યક્તિ મકાન છોડાવવા ઈચ્છે તો તેણે કિંમત ઉપરાંત વધુ 20ટકા આપવા, એટલે મક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છું તેની માંલિકીનું થઈ જાય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જો કોઈ વ્યક્તિ પોતાની માંલિકીની જમીનનો અમુક ભાગ યહોવાને સમર્પણ કરી દે તો તમાંરે તેની કિંમત એ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ટલું બિયારણ વાવી શકાતું હોય તેને આધારે નક્કી કરવી, જેમ કે 20 મણ જવની (1 હોમર) જરૂર પડે તો તે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લ્ય પચાસ શેકેલ થ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ઇસ્રાએલ પુત્રોને આ કહે, જો કોઈ માંણસ યહોવાને ખાસ પ્રતિજ્ઞા કરે કે તે કોઈ બીજા વ્યક્તિને દેવ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જો કોઈ માંણસ જુબિલી વર્ષમાં પોતાનું ખેતર સ્વેચ્છાએ સમર્પણ કરે તો યાજકે ઠરાવેલી પૂરી કિંમત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ાગુ પડ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ણ જો તે જુબિલી વર્ષ પછીથી સમર્પણ કરે તો યાજકે પછીના જુબિલી વર્ષના જેટલા વર્ષ બાકી હોય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માંણમાં રોકડ કિંમત નક્કી કરવી અને તે આકડાં મુજબ કિંમત ઠરાવ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રંતુ જો સમર્પણ કરનાર જમીન છોડાવવા માંગતો હોય તો તેણે ઠરાવેલી કિંમત કરતાં વીસ ટકા વધુ આપવા એટલ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ખેતરની માંલિકી ફરીથી તેની થ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રંતુ જો તે જમીન નહિ છોડાવતાં બીજા કોઈને વેચી દે તો તેને તે કદી પાછું મળે નહિ, કારણ જુબિ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ર્ષના તેના હક્કો યહોવાને આપેલા હો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જ્યારે જુબિલી વર્ષમાં તે ખેતર મુકત થાય, ત્યારે યહોવાને અર્પિત ખેતર તરીકે તે યાજકોને આપવામાં આ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જો કોઈ વ્યક્તિ પોતે ખરીદેલું ખેતર સમર્પણ કરે, અને તે તેના પરિવારની મિલકતનો ભાગ નથ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ર્પણ કરશે, તો યાજકે તે માંણસની કિંમત ઠરાવવી જેથી બીજુ કોઈ તેને દેવ પાસેથી પાછો ખરીદી શકે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યાજકે બીજા જુબિલી વર્ષને જેટલા વર્ષ બાકી હોય તેને આધારે તેની કિંમત ઠરાવવી, અને તે વ્યક્તિએ નક્ક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ેલી કિંમત યહોવાને તાત્કાલિક અર્પણ કર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જુબિલી વર્ષે એ ખેતર તેના મૂળ માંલિક, જેની પાસેથી તે ખરીધું હોય તેને પાછું મળે, જેની એ પોત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તનની મિલકત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અધીકૃત માંપ પ્રમાંણે શેકેલમાં ઠરાવાય, એ માંપ પ્રમાંણે શેકેલનુ વજન 10 ગેરાહ હોય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“કોઈ પણ વ્યક્તિએ બળદ અથવા ઘેટાનાં પ્રથમજનિતને ઐચ્છિકાર્પણ તરીકે યહોવાને ચઢાવવું નહિ, કારણ, એ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ું જ છે; પછી ભલે તે કોઈ પણ પશુનું હો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પરંતુ જો યહોવાએ માંન્ય કર્યુ ના હોય તો તેવા પ્રાણીના પ્રથમજનિતને અર્પણ તરીકે લાવવામાં આવે,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જક તેની કિંમત ઠરાવે તે ઉપરાંત વીસ ટકા વધુ તે માંલિક આપે. જો તેનો માંલિક તેને છોડાવવા માંગતો ન હો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ો યાજક તે પ્રાણી બીજા કોઈને વેચી શક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્યક્તિની કિંમત નીચે જણાવ્યા મુજબ નક્કી કર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“પરંતુ યહોવાને માંત્ર કરેલું કોઈ પણ અર્પણ પછી તે માંણસ હોય, પ્રાણી અથવા વારસામાં મળેલું ખેતર,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વેચી અથવા છોડાવી શકાય નહિ. કારણ તે યહોવાને પરમપવિત્ર અર્પણ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જો તે ખાસ અર્પણ માંણસ હોય તો, તે વ્યક્તિને પાછો ખરીદી ન શકાય તેને માંરી નાખ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“જમીનની ઉપજનો ઠરાવેલો દશમો ભાગ પછી તે ખેતરના અનાજનો હોય કે વૃક્ષનાં ફળોનો હોય તે યહોવાનો ગણા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પવિત્ર છે, કારણ કે યહોવાને સમર્પિત થેયેલ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જો કોઈ વ્યક્તિ આ અનાજ કે ફળનો એ દશમો ભાગ પાછો ખરીદવા ઈચ્છે તો તેની કિંમતમાં વીસ ટકા ઉમેર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ૂક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ઢોરઢાંખર તથા ઘેટાબકરાંની તથા બીજા જાનવરોની ગણતરી થાય ત્યારે લાકડી નીચેથી પસાર થતાં દર દશમ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ાણી યહોવાનું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પસંદ કરેલુ પ્રાણી સારું છે કે ખરાબ તેની ચિંતા માંલિકે ન કરવી. તેને એ પ્રાણી બીજા પ્રાણ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વીસથી તે સાઠ વર્ષ સુધીની ઉમરના પુરુષની કિંમત મુલાકાતમંડપના ધોરણ અનુસાર 50 શેકેલ ચાંદ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દલા બદલી ન કરવી. અને તેને જો બીજા પ્રાણીથી બદલવા માંગે, તો બન્ને પ્રાણીઓ દેવના થશે. તે પ્રાણી પાછ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 ખરીદાય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મૂસાને યહોવાએ ઇસ્રાએલી લોકો માંટે સિનાઈ પર્વત પર આ આજ્ઞાઓ આપી હતી. 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વીસથી તે સાઠ વર્ષ સુધીની સ્ત્રી હોય તો30 શેકેલ ચાંદી.2 શેકેલ અને છોકરીની કિંમત 10 શેકે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ાંચથી વીસ વર્ષની ઉમરના છોકરાની કિંમત 20 શેકેલ અને છોકરીની કિંમત 10 શેકે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એક મહિનાથી 5 વર્ષ સુધીના છોકરાની કિંમત 5 શેકેલ અને છોકરીની કિંમત 3 શેકે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2026-09-07T00:05:10Z</dcterms:created>
  <dcterms:modified xsi:type="dcterms:W3CDTF">2026-09-07T00:05:10Z</dcterms:modified>
  <dc:title>લેવીય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