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ாபங்கள் கோபங்கள்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ரி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 என் உள்ளத்தில்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யே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்சயன் பட்சமாய் இரட்சிப்பை எங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ித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சுவாமியைப் பற்றியே ச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ரவேண்ட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ணங்கி பொன்முடி வாத்தியம் மேல்வீட்ட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 கொடிய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என் ஆனந்தம் என்ன என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ுலகில் வந்து விண்ணுலகில் செ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ைத் தோத்தர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க்கூ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கிறிஸ்து என் பாவத்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ஆடுவோம் பாடுவோம் நன்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யே நம்மைத் தேடியே 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ைப் போ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2026-09-16T16:05:46Z</dcterms:created>
  <dcterms:modified xsi:type="dcterms:W3CDTF">2026-09-16T16:05:46Z</dcterms:modified>
  <dc:title>துதிப் பாடல்கள் : 921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