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78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வங்கள் சாபங்கள் கோபங்கள்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கரித்த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ாதி தேவன் என் உள்ளத்தில் வ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ற்றியே விட்ட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ட்சயன் பட்சமாய் இரட்சிப்பை எங்களு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ருளிதன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ச்சயம் சுவாமியைப் பற்றியே சாட்ச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ரவேண்டிய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ண்ணங்கி பொன்முடி வாத்தியம் மேல்வீட்ட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ஜெய கொடியுட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 என் ஆனந்தம் என்ன என் ஆனந்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ண்ணுலகில் வந்து விண்ணுலகில் சென்ற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னைத் தோத்தரிப்போ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ொல்லக்கூடாத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ன் கிறிஸ்து என் பாவத்தை எ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ன்னித்து விட்டா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டுவோம் ஆடுவோம் பாடுவோம் நன்றாய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ழ் கொண்டா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டியே நம்மைத் தேடியே வந்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தனைப் போற்றிட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9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2026-06-10T11:38:52Z</dcterms:created>
  <dcterms:modified xsi:type="dcterms:W3CDTF">2026-06-10T11:38:52Z</dcterms:modified>
  <dc:title>துதிப் பாடல்கள் : 921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