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ong the River of Time we glide, 
Along the River, along the River; 
The swiftly flowing, resistless tide, 
The swiftly flowing, the swiftly flowing, 
And soon, ah, soon, the end we'll see ; 
Yes, soon 'twill come, and we will be 
Floating, floating, 
Out on the sea of Eternit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long the River of Time we glide, 
Along the River, along the River ; 
A thousand dangers its currents hide, 
A thousand dangers, a thousand dangers ; 
And near our course the rocks we see : 
Oh, dreadful thought ! a wreck to be, 
Floating, floating, 
Out on the sea of Eternity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long the River of Time we glide, 
Along the River, along the River; 
Our Saviour only our bark can guide, 
Our Saviour only, our Saviour only ; 
But with Him we secure may be: 
No fear, no doubt — but joy to be 
Floating, floating, 
Out on the sea of Eternit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2026-07-30T15:25:36Z</dcterms:created>
  <dcterms:modified xsi:type="dcterms:W3CDTF">2026-07-30T15:25:36Z</dcterms:modified>
  <dc:title>Hymn : 1176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