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னின்று கூறுவா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செய்ய வருவாயா?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் இல்லாத ஆடுகள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க்கிறார் பாவ புல்வெள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இயேசுவை அறிந்த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ை நாடி ஓடுகின்றாயா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என்றால் என்ன வி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கேட்டிடும் எத்தனை பே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கள் அப்பம் கேட்கின்ற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அப்பம் கொடுப்பாயா?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ோர் உன்னை பகை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ஐந்து சகோதரர் அழி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யாவது அனு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 நான் அனு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தான் போவார் எனக்காக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அன்பு கூறுவாயா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றார் உன்னை வெறு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லுவை சுமப்பாயா?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நான் மரி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நீ என்ன செய்தாய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 மேன்மை அற்ப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ஆஸ்தி குப்பை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2026-09-16T18:55:31Z</dcterms:created>
  <dcterms:modified xsi:type="dcterms:W3CDTF">2026-09-16T18:55:31Z</dcterms:modified>
  <dc:title>துதிப் பாடல்கள் : 766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