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னின்று கூறுவா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ம் செய்ய வருவாயா? 2 –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ய்ப்பன் இல்லாத ஆடுகள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க்கிறார் பாவ புல்வெள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ன் இயேசுவை அறிந்த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யை நாடி ஓடுகின்றாயா 2 –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 என்றால் என்ன வி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கேட்டிடும் எத்தனை பே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ள்ளைகள் அப்பம் கேட்கின்ற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அப்பம் கொடுப்பாயா? 2 –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ோர் உன்னை பகை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ஐந்து சகோதரர் அழி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ையாவது அனு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ை நான் அனு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தான் போவார் எனக்காக 2 –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அன்பு கூறுவாயா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றார் உன்னை வெறு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லுவை சுமப்பாயா?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 நான் மரித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நீ என்ன செய்தாய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 மேன்மை அற்பம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 ஆஸ்தி குப்பை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2026-07-31T18:34:16Z</dcterms:created>
  <dcterms:modified xsi:type="dcterms:W3CDTF">2026-07-31T18:34:16Z</dcterms:modified>
  <dc:title>துதிப் பாடல்கள் : 766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