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ன்றுமில்லாதிருக்கத் தன்னைச் செல்வனாகப் பாராட்டுகிறவனும் உண்டு; மிகுந்த செல்வமிருக்கத் தன்னைத் தரித்திரனாகப் பாராட்டுகிறவனும் உண்ட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ுடைய ஐசுவரியம் அவன் பிராணனை மீட்கும்; தரித்திரனோ மிரட்டுதலைக் கேளாதிருக்கி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திமான்களின் வெளிச்சம் சந்தோஷிப்பிக்கும்; துன்மார்க்கரின் தீபமோ அணைந்து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ந்தையினால்மாத்திரம் வாது பிறக்கும்; ஆலோசனையைக் கேட்கிறவர்களிடத்திலோ ஞானம் உண்ட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ஞ்சனையால் தேடின பொருள் குறைந்துபோம்; கைப்பாடாய்ச் சேர்க்கிறவனோ விருத்தியடை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ெடுங்காலமாய்க் காத்திருக்குதல் இருதயத்தை இளைக்கப்பண்ணும்; விரும்பினது வரும்போதோ ஜீவவிருட்சம்போல் இ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ுவசனத்தை அவமதிக்கிறவன் நாசமடைவான்; கற்பனைக்குப் பயப்படுகிறவனோ பலனடைவ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ஞானவான்களுடைய போதகம் ஜீவஊற்று; அதினால் மரணக்கண்ணிகளுக்குத் தப்பலா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ற்புத்தி தயையை உண்டாக்கும்; துரோகிகளுடைய வழியோ கரடுமுரடான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ிவேகியானவன் அறிவோடு நடந்துகொள்ளுகிறான், மூடனோ தன் மூடத்தனத்தை வெளிப்படுத்துகி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ஞானமுள்ள மகன் தகப்பனுடைய போதகத்தைக் கேட்கிறான்; பரியாசக்காரனோ கடிந்துகொள்ளுதலுக்குச் செவிகொ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ுரோகமுள்ள தூதன் தீதிலே விழுவான்; உண்மையுள்ள ஸ்தானாபதியோ ஔஷத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ுத்திமதிகளைத் தள்ளுகிறவன் தரித்திரத்தையும் இலச்சையையும் அடைவான்; கடிந்துகொள்ளுதலைக் கவனித்து நடக்கிறவனோ கனமடை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ாஞ்சை நிறைவேறுவது ஆத்துமாவுக்கு இனிது; தீமையை விட்டு விலகுவது மூடருக்கு அருவருப்ப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ிகளோடே சஞ்சரிக்கிறவன் ஞானமடைவான்; மூடருக்குத் தோழனோ நாசமடைவ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விகளைத் தீவினை தொடரும்; நீதிமான்களுக்கோ நன்மை பலனாக வர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ல்லவன் தன் பிள்ளைகளின் பிள்ளைகளுக்குச் சுதந்தரம் வைத்துப்போகிறான்: பாவியின் ஆஸ்தியோ நீதிமானுக்காக சேர்த்துவைக்க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ழைகளின் வயல் மிகுதியான ஆகாரத்தை விளைவிக்கும்; நியாயம் கிடையாமல் கெட்டுப்போகிறவர்களும் உண்ட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ரம்பைக் கையாடாதவன் தன் மகனைப் பகைக்கிறான்; அவன்மேல் அன்பாயிருக்கிறவனோ அவனை ஏற்கனவே தண்டிக்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ரம்பைக் கையாடாதவன் தன் மகனைப் பகைக்கிறான்; அவன்மேல் அன்பாயிருக்கிறவனோ அவனை ஏற்கனவே தண்டிக்கி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திமான் தனக்குத் திருப்தியாகப் புசிக்கிறான்; துன்மார்க்கருடைய வயிறோ பசித்தி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ஷன் தன் வாயின் பலனால் நன்மையைப் புசிப்பான்; துன்மார்க்கனின் ஆத்துமாவோ கொடுமையைப் புசி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ஷன் தன் வாயின் பலனால் நன்மையைப் புசிப்பான்; துன்மார்க்கனின் ஆத்துமாவோ கொடுமையைப் புசி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வாயைக் காக்கிறவன் தன் பிராணனைக் காக்கிறான்; தன் உதடுகளை விரிவாய்த் திறக்கிறவனோ கலக்கமடை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ோம்பேறியுடைய ஆத்துமா விரும்பியும் ஒன்றும் பெறாது; ஜாக்கிரதையுள்ளவர்களுடைய ஆத்துமாவோ புஷ்டியா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திமான் பொய்ப்பேச்சை வெறுக்கிறான்; துன்மார்க்கனோ வெட்கமும் இலச்சையும் உண்டாக்க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 உத்தமமார்க்கத்தானைத் தற்காக்கும்; துன்மார்க்கமோ பாவியைக் கவிழ்த்துப்போ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ன்றுமில்லாதிருக்கத் தன்னைச் செல்வனாகப் பாராட்டுகிறவனும் உண்டு; மிகுந்த செல்வமிருக்கத் தன்னைத் தரித்திரனாகப் பாராட்டுகிறவனும் உண்ட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4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ಕೊಳ್ಳುವವನಿ ದ್ದಾನೆ; ಅವನಿಗೆ ಎಷ್ಟೋ ಐಶ್ವರ್ಯವ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ಒಬ್ಬನ ಪ್ರಾಣದ ವಿಮೋಚನೆಯು ಅವನ ಐಶ್ವರ್ಯವೇ; ಬಡವನು ಗದರಿಕೆಯನ್ನು ಕೇಳ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ೀತಿವಂತರ ಬೆಳಕು ಸಂತೋಷಿಸುತ್ತದೆ; ದುಷ್ಟರ ದೀಪವು ಆರಿ ಹೋ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ಗರ್ವದಿಂದ ಕಲಹ ಮಾತ್ರ ಬರುತ್ತದೆ; ಒಳ್ಳೆಯ ಸಲಹೆ ಹೊಂದಿದವರಿಗೆ ಜ್ಞಾನವ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ವ್ಯರ್ಥತ್ವದಿಂದ ಹೊಂದಿದ ಐಶ್ವರ್ಯವು ಕಡಿಮೆ ಯಾಗುವದು; ಪ್ರಯಾಸದಿಂದ ಕೂಡಿಸುವವನು ವೃದ್ಧಿ ಗೊಳ್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ತಡವಾದ ನಿರೀಕ್ಷೆ ಹೃದಯವನ್ನು ಅಸ್ವಸ್ಥತೆ ಮಾಡುತ್ತದೆ; ಆಶೆಯು ಸಫಲವಾದರೆ ಅದು ಜೀವಕರವಾದ ವೃಕ್ಷ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ವಾಕ್ಯವನ್ನು ಉಲ್ಲಂಘಿಸುವ ವನು ನಾಶವಾಗುವನು; ಆಜ್ಞೆಗೆ ಭಯಪಡುವವನು ಪ್ರತಿಫಲ ಹೊಂದ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ಮರಣದ ಪಾಶಗ ಳಿಂದ ತಪ್ಪಿಸಿಕೊಳ್ಳುವದಕ್ಕೆ ಜ್ಞಾನವಂತರ ಕಟ್ಟಳೆಯು ಜೀವದ ಬುಗ್ಗೆಯ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ಸುವಿವೇಕವು ದಯಾ ಸ್ಪದವು; ದೋಷಕರ ಮಾರ್ಗವು ಕಠಿಣ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ಪ್ರತಿ ಜಾಣನು ತಿಳುವಳಿಕೆಯಿಂದ ವರ್ತಿಸುತ್ತಾನೆ; ಅವಿವೇಕಿಯು ತನ್ನ ಮೂಢತ್ವವನ್ನು ಹೊರಗೆಡವು 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ಜ್ಞಾನಿಯಾದ ಮಗನು ತನ್ನ ತಂದೆಯ ಬೋಧನೆಯನ್ನು ಕೇಳುತ್ತಾನೆ; ತಿರಸ್ಕರಿಸು ವವನು ಗದರಿಕೆಯನ್ನು ಕೇಳ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ದುಷ್ಟ ಸೇವಕನು ಕೇಡಿಗೆ ಬೀಳುತ್ತಾನೆ; ನಂಬಿಕೆಯಾದ ರಾಯಭಾರಿಯು ಆರೋಗ್ಯದಾಯ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ಬೋಧನೆಯನ್ನು ತಿರಸ್ಕರಿಸುವವನಿಗೆ ಬಡತನವೂ ಅವಮಾನವೂ ಬರುವವು.; ಗದರಿಕೆಯನ್ನು ಗಮನಿಸು ವವನು ಸನ್ಮಾನಹೊಂದ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ಇಷ್ಟ ಸಿದ್ಧಿ ಪ್ರಾಣಕ್ಕೆ ಸಿಹಿಯಾಗಿದೆ; ಕೆಟ್ಟತನದಿಂದ ತೊಲಗುವದು ಅವಿವೇಕಿಗಳಿಗೆ ಅಸಹ್ಯ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ಜ್ಞಾನವಂತರ ಜೊತೆಗೆ ನಡೆಯುವವನು ಜ್ಞಾನಿಯಾಗಿರುವನು. ಬುದ್ಧಿ ಹೀನರ ಜೊತೆಗಾರನು ನಾಶವಾಗ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ದುಷ್ಟತ್ವವು ಪಾಪಿಗಳನ್ನು ಹಿಂದಟ್ಟುತ್ತದೆ; ನೀತಿ ವಂತರಿಗೆ ಒಳ್ಳೇದು ಪ್ರತಿಫಲ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ಒಳ್ಳೆಯವನು ಮೊಮ್ಮಕ್ಕಳಿಗೆ ಆಸ್ತಿಯನ್ನು ಬಿಡುವನು; ಪಾಪಿಯ ಸೊತ್ತು ನೀತಿ ವಂತರಿಗೆ ಇಡಲ್ಪಟ್ಟ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ಬಡವರಿಗೆ ಭೂಮಿಯ ಸಾಗುವಳಿಯಲ್ಲಿ ಬಹಳ ಆಹಾರವು ಸಿಕ್ಕುತ್ತದೆ; ನ್ಯಾಯ ತೀರ್ಪಿನ ಕೊರತೆಯಿಂದ ಹಾಳಾಗುವದು ಉಂಟ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ಬೆತ್ತವನ್ನು ಹಿಡಿಯದವನು ತನ್ನ ಮಗನನ್ನು ಹಗೆ ಮಾಡುತ್ತಾನೆ; ಮುಂಚಿತವಾಗಿ ಶಿಕ್ಷಿಸುವವನು ಅವ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ೀತ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ತನಗೆ ತೃಪ್ತಿಯಾಗುವ ವರೆಗೆ ನೀತಿವಂತನು ತಿನ್ನುತ್ತಾನೆ; ದುಷ್ಟರ ಹೊಟ್ಟೆಗೆ ಕೊರತೆಯ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ತನ್ನ ಬಾಯಿಯ ಫಲದಿಂದ ಒಬ್ಬ ಮನುಷ್ಯನು ಶ್ರೇಷ್ಠವಾದದ್ದನ್ನು ತಿನ್ನು ವನು; ದೋಷಿಗಳ ಪ್ರಾಣವು ಬಲಾತ್ಕಾರವನ್ನು ತಿ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ತನ್ನ ಬಾಯನ್ನು ಕಾಪಾಡುವವನು ಜೀವ ವನ್ನು ಕಾಯುತ್ತಾನೆ; ತನ್ನ ತುಟಿಗಳನ್ನು ಅಗಲವಾಗಿ ತೆರೆಯುವವನಿಗೆ ನಾಶನ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ಸೋಮಾ ರಿಯ ಪ್ರಾಣವು ಅಪೇಕ್ಷಿಸಿದರೂ ಏನೂ ಹೊಂದುವ ದಿಲ್ಲ; ಜಾಗ್ರತೆಯುಳ್ಳವನ ಪ್ರಾಣವು ಪುಷ್ಟಿಯಾಗ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ೀತಿವಂತನು ಸುಳ್ಳನ್ನು ಹಗೆಮಾಡುತ್ತಾನೆ; ದುಷ್ಟನು ಹೇಸಿಗೆಯಾಗಿದ್ದು ಅವಮಾನಕ್ಕೆ ಗುರಿಯಾಗ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ಯಥಾರ್ಥವಂತನನ್ನು ನೀತಿಯು ತನ್ನ ಮಾರ್ಗ ದಲ್ಲಿ ಕಾಪಾಡುತ್ತದೆ; ಕೆಟ್ಟತನವು ಪಾಪಿಯನ್ನು ಕೆಡವ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ತನ್ನನ್ನು ತಾನೇ ಐಶ್ವರ್ಯವಂತನಾಗಿ ಮಾಡಿಕೊಳ್ಳುವವನು ಇದ್ದಾನೆ; ಅವನಿಗೆ ಏನೂ ಇರು ವದಿಲ್ಲ. ತನ್ನನ್ನು ಬಡವನ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2026-06-03T09:09:16Z</dcterms:created>
  <dcterms:modified xsi:type="dcterms:W3CDTF">2026-06-03T09:09:16Z</dcterms:modified>
  <dc:title>நீதிமொழிகள்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