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திமான்களின் வெளிச்சம் சந்தோஷிப்பிக்கும்; துன்மார்க்கரின் தீபமோ அணைந்துப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ந்தையினால்மாத்திரம் வாது பிறக்கும்; ஆலோசனையைக் கேட்கிறவர்களிடத்திலோ ஞானம் உண்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ஞ்சனையால் தேடின பொருள் குறைந்துபோம்; கைப்பாடாய்ச் சேர்க்கிறவனோ விருத்தியடை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ஞ்சனையால் தேடின பொருள் குறைந்துபோம்; கைப்பாடாய்ச் சேர்க்கிறவனோ விருத்தியடை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ெடுங்காலமாய்க் காத்திருக்குதல் இருதயத்தை இளைக்கப்பண்ணும்; விரும்பினது வரும்போதோ ஜீவவிருட்சம்போல் இ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ிருவசனத்தை அவமதிக்கிறவன் நாசமடைவான்; கற்பனைக்குப் பயப்படுகிறவனோ பலனடை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வான்களுடைய போதகம் ஜீவஊற்று; அதினால் மரணக்கண்ணிகளுக்குத் தப்பலா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ற்புத்தி தயையை உண்டாக்கும்; துரோகிகளுடைய வழியோ கரடுமுரடான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வேகியானவன் அறிவோடு நடந்துகொள்ளுகிறான், மூடனோ தன் மூடத்தனத்தை வெளிப்படுத்து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ுரோகமுள்ள தூதன் தீதிலே விழுவான்; உண்மையுள்ள ஸ்தானாபதியோ ஔஷத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ஞானமுள்ள மகன் தகப்பனுடைய போதகத்தைக் கேட்கிறான்; பரியாசக்காரனோ கடிந்துகொள்ளுதலுக்குச் செவிகொ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த்திமதிகளைத் தள்ளுகிறவன் தரித்திரத்தையும் இலச்சையையும் அடைவான்; கடிந்துகொள்ளுதலைக் கவனித்து நடக்கிறவனோ கனமடை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த்திமதிகளைத் தள்ளுகிறவன் தரித்திரத்தையும் இலச்சையையும் அடைவான்; கடிந்துகொள்ளுதலைக் கவனித்து நடக்கிறவனோ கனமடை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ஞ்சை நிறைவேறுவது ஆத்துமாவுக்கு இனிது; தீமையை விட்டு விலகுவது மூடருக்கு அருவருப்ப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ஞானிகளோடே சஞ்சரிக்கிறவன் ஞானமடைவான்; மூடருக்குத் தோழனோ நாசமடைவ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விகளைத் தீவினை தொடரும்; நீதிமான்களுக்கோ நன்மை பலனாக வர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ல்லவன் தன் பிள்ளைகளின் பிள்ளைகளுக்குச் சுதந்தரம் வைத்துப்போகிறான்: பாவியின் ஆஸ்தியோ நீதிமானுக்காக சேர்த்துவைக்கப்ப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ழைகளின் வயல் மிகுதியான ஆகாரத்தை விளைவிக்கும்; நியாயம் கிடையாமல் கெட்டுப்போகிறவர்களும் உண்ட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ரம்பைக் கையாடாதவன் தன் மகனைப் பகைக்கிறான்; அவன்மேல் அன்பாயிருக்கிறவனோ அவனை ஏற்கனவே தண்டிக்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திமான் தனக்குத் திருப்தியாகப் புசிக்கிறான்; துன்மார்க்கருடைய வயிறோ பசித்த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ஷன் தன் வாயின் பலனால் நன்மையைப் புசிப்பான்; துன்மார்க்கனின் ஆத்துமாவோ கொடுமையைப் புசி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வாயைக் காக்கிறவன் தன் பிராணனைக் காக்கிறான்; தன் உதடுகளை விரிவாய்த் திறக்கிறவனோ கலக்கமடை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ோம்பேறியுடைய ஆத்துமா விரும்பியும் ஒன்றும் பெறாது; ஜாக்கிரதையுள்ளவர்களுடைய ஆத்துமாவோ புஷ்டியா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திமான் பொய்ப்பேச்சை வெறுக்கிறான்; துன்மார்க்கனோ வெட்கமும் இலச்சையும் உண்டாக்கு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தி உத்தமமார்க்கத்தானைத் தற்காக்கும்; துன்மார்க்கமோ பாவியைக் கவிழ்த்துப்போ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ன்றுமில்லாதிருக்கத் தன்னைச் செல்வனாகப் பாராட்டுகிறவனும் உண்டு; மிகுந்த செல்வமிருக்கத் தன்னைத் தரித்திரனாகப் பாராட்டுகிறவனும் உண்ட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ுடைய ஐசுவரியம் அவன் பிராணனை மீட்கும்; தரித்திரனோ மிரட்டுதலைக் கேளாதிருக்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5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తిమంతుల వెలుగు తేజరిల్లును భక్తిహీనుల దీపము ఆర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గర్వమువలన జగడమే పుట్టును ఆలోచన వినువానికి జ్ఞానము కలు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ోసముచేత సంపాదించిన ధనము క్షీణించిపోవును కష్టము చేసి కూర్చుకొనువాడు తన ఆస్తిని వృద్ధి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కోరిక సఫలము కాకుండుటచేత హృదయము నొచ్చును సిద్ధించిన మనోవాంఛ జీవవృక్ష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జ్ఞను తిరస్కరించువాడు అందువలన శిక్షనొందును ఆజ్ఞవిషయమై భయభక్తులుగలవాడు లాభముప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జ్ఞానుల ఉపదేశము జీవపు ఊట అది మరణపాశములలోనుండి విడిప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సుబుద్ధి దయను సంపాదించును విశ్వాసఘాతకుల మార్గము కష్ట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వివేకులందరు తెలివి గలిగి పని జరుపుకొందురు బుద్ధిహీనుడు మూర్ఖతను వెల్లడి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దుష్టుడైన దూత కీడునకు లోబడును. నమ్మకమైన రాయబారి ఔషధమువంటి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తండ్రి శిక్షించిన కుమారుడు జ్ఞానముగలవాడగును. అపహాసకుడు గద్దింపునకు లోబడ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శిక్షను ఉపేక్షించువానికి అవమాన దారిద్ర్యతలు ప్రాప్తించును గద్దింపును లక్ష్యపెట్టు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ఘనత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శ తీరుట ప్రాణమునకు తీపి చెడుతనమును విడుచుట మూర్ఖులకు అసహ్య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జ్ఞానుల సహవాసము చేయువాడు జ్ఞానముగలవా డగును. మూర్ఖుల సహవాసము చేయువాడు చెడిపో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కీడు పాపులను తరుమును నీతిమంతులకు మేలు ప్రతిఫలముగా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ంచివాడు తన పిల్లల పిల్లలను ఆస్తికర్తలనుగా చేయును పాపాత్ముల ఆస్తి నీతిమంతులకు ఉంచ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బీదలు సేద్యపరచు క్రొత్త భూమి విస్తారముగా పండును అన్యాయమువలన నశించువారు కల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బెత్తము వాడనివాడు తన కుమారునికి విరోధి కుమారుని ప్రేమించువాడు వానిని శిక్ష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ీతిమంతుడు ఆకలితీర భోజనముచేయును భక్తిహీనుల కడుపునకు లేమి కలు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ోటి ఫలముచేత మనుష్యుడు మేలు ననుభవించును విశ్వాసఘాతకులు బలాత్కారముచేత నశ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తన నోరు కాచుకొనువాడు తన్ను కాపాడుకొనును ఊరకొనక మాటలాడువాడు తనకు నాశనము తెచ్చు 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సోమరి ఆశపడును గాని వాని ప్రాణమున కేమియు దొరకదు శ్రద్ధగలవారి ప్రాణము పుష్టిగా 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తిమంతునికి కల్ల మాట అసహ్యము భక్తిహీనుడు నిందించుచు అవమాన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యథార్థవర్తనునికి నీతియే రక్షకము భక్తిహీనత పాపులను చెరిప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ధనవంతులమని చెప్పుకొనుచు లేమిడి గలవారు కలరు దరిద్రులమని చెప్పుకొనుచు బహు ధనముగలవారు కల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ఒకని ప్రాణమునకు వాని ఐశ్వర్యముప్రాయశ్చిత్తము చేయును దరిద్రుడు బెదరింపు మాటలు విన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2026-07-30T23:15:07Z</dcterms:created>
  <dcterms:modified xsi:type="dcterms:W3CDTF">2026-07-30T23:15:07Z</dcterms:modified>
  <dc:title>நீதிமொழிகள்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