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, Holy Ghost, our hearts inspire ; 
Let us Thine influence prove, 
Source of the old prophetic fire, 
Fountain of light and lov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ome, Holy Ghost, for, moved by Thee, 
The prophets wrote and spoke ; 
Unlock the truth, Thyself the Key, 
Unseal the sacred book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Expand Thy wings, celestial Dove, 
Brood o'er our nature's night ; 
On our disordered spirits move, 
And let there now be ligh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God, through Himself, we then shall know, 
If Thou within us shine ; 
And sound, with all Thy saints below, 
The depths of love divin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2026-07-31T14:50:25Z</dcterms:created>
  <dcterms:modified xsi:type="dcterms:W3CDTF">2026-07-31T14:50:25Z</dcterms:modified>
  <dc:title>Hymn : 189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