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t thou weary ? art thou languid ? 
Art thou sore distrest ? 
Come to Me, saith One; and coming, 
Be at rest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th He marks to lead me to Him, 
If He be my guide ?
In His feet and hands are wound-prints, 
And His s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s there diadem as Monarch 
That His brow adorns ? 
Yea, a crown, in very surety, 
But of thorn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f I find Him, if I follow, 
What His guerdon here ? 
“Many a sorrow, many a labour, 
Many a tea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f I still hold closely to Him, 
What hath He at last ? 
Sorrow vanquished, labour ended, 
Jordan passe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If I ask Him to receive me, 
Will He say me nay ? 
Not till earth, and not till heaven, 
Pass away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Finding, following, keeping, struggling
Is He sure to bless ?
“Saints, Apostles, Prophets, Martyrs, 
Answer--- Yes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2026-07-30T09:34:12Z</dcterms:created>
  <dcterms:modified xsi:type="dcterms:W3CDTF">2026-07-30T09:34:12Z</dcterms:modified>
  <dc:title>Hymn : 401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