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ீயோனில் வாசமாயிருக்கிறவளே, நீ சத்தமிட்டுக் கெம்பீரி; இஸ்ரவேலின் பரிசுத்தர் உன் நடுவில் பெரியவராயிருக்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ீயோனில் வாசமாயிருக்கிறவளே, நீ சத்தமிட்டுக் கெம்பீரி; இஸ்ரவேலின் பரிசுத்தர் உன் நடுவில் பெரியவராயிருக்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நீ சொல்வது: கர்த்தாவே, நான் உம்மைத் துதிப்பேன்; நீர் என்மேல் கோபமாயிருந்தீர்; ஆனாலும் உம்முடைய கோபம் நீங்கிற்று; நீர் என்னைத் தேற்றுகிறீ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நீ சொல்வது: கர்த்தாவே, நான் உம்மைத் துதிப்பேன்; நீர் என்மேல் கோபமாயிருந்தீர்; ஆனாலும் உம்முடைய கோபம் நீங்கிற்று; நீர் என்னைத் தேற்றுகிறீ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தேவனே என் இரட்சிப்பு; நான் பயப்படாமல் நம்பிக்கையாயிருப்பேன்; கர்த்தராகிய யேகோவா என் பெலனும், என் கீதமுமானவர்; அவரே எனக்கு இரட்சிப்புமானவ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தேவனே என் இரட்சிப்பு; நான் பயப்படாமல் நம்பிக்கையாயிருப்பேன்; கர்த்தராகிய யேகோவா என் பெலனும், என் கீதமுமானவர்; அவரே எனக்கு இரட்சிப்புமானவ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இரட்சிப்பின் ஊற்றுகளிலிருந்து மகிழ்ச்சியோடே தண்ணீர்மொண்டுகொள்வீ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க்காலத்திலே நீங்கள் சொல்வது: கர்த்தரைத் துதியுங்கள்; அவர் நாமத்தைத் தொழுதுகொள்ளுங்கள்; அவருடைய செய்கைகளை ஜனங்களுக்குள்ளே அறிவியுங்கள்; அவருடைய நாமம் உயர்ந்ததென்று பிரஸ்தாபம்பண்ணுங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க்காலத்திலே நீங்கள் சொல்வது: கர்த்தரைத் துதியுங்கள்; அவர் நாமத்தைத் தொழுதுகொள்ளுங்கள்; அவருடைய செய்கைகளை ஜனங்களுக்குள்ளே அறிவியுங்கள்; அவருடைய நாமம் உயர்ந்ததென்று பிரஸ்தாபம்பண்ணு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ைக் கீர்த்தனம்பண்ணுங்கள், அவர் மகத்துவமான கிரியைகளைச் செய்தார்; இது பூமியெங்கும் அறியப்படக்கடவது என்ப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8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હે સિયોનનાં વાસીઓ, આનંદના પોકાર કરો, ઇસ્રાએલના મહાન પરમ પવિત્ર દેવ છે. અને તમારા સૌની વચ્ચે વ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તમે તે દિવસે ગાશો: “હે યહોવા હું તમારો આભાર માનું છું! તમે મારા પર રોષે ભરાયા હતા, હવે તમારો રો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ી ગયો છે અને તમે મને પ્રેમ આપ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દેવ મારા ઉદ્ધારક છે; અને હવે મને વિશ્વાસ બેઠો છે અને ડર રહ્યો નથી; મારો આશ્રય યહોવા દેવ જ છે; 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ા રક્ષણહાર એ જ છે; ને એ જ મારા ઉદ્ધારક બન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અને તમે ઉદ્ધારના ઝરણામાંથી આનંદભેર પાણી ભરશ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મે તે દિવસે કહેશો કે, “યહોવાની સ્તુતિ ગાવ, અને તેના નામનું આહવાહન કરો; સર્વ પ્રજામાં તેન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્યોની ઘોષણા કરો; તેનું નામ સવોર્પરી છે એવું જાહેર કર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યહોવાની ઝળહળતી સિદ્ધિઓ માટે તમે તેના સર્વદા ગુણગાન ગાઓ; ને સમગ્ર દુનિયામાં એની જાણ કર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2026-09-07T00:06:14Z</dcterms:created>
  <dcterms:modified xsi:type="dcterms:W3CDTF">2026-09-07T00:06:14Z</dcterms:modified>
  <dc:title>યશાયા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