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29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காலை நேரம் ஆண்டவர் சமூகம்
அமைதலாய் காத்திருப்பேன்
என் இயலாமை மௌனமாய் இருக்க
அவரைப் போலாவ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வடதிசை வாழும் என் குடும்பம்
என் நினைவில் என்றும் கலந்துவிடும்
தேவனின் வலுக்கரம் என் கரம் அலட்ட
வல்லமை தேவன் வெளிப்படு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இலட்சியத்தோடு அர்த்தமுள்ள
பொறுப்பை ஏற்று முனைந்த பின்னர்
அனைவரின் உள்ளமும் சங்கமமாகும்
ஒன்றியம் வழங்கும் தேவனே மகிழ்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னக்கென வாழ நினைவிலும் மறந்து
மற்றவர் மீது நாட்டம் கொண்டால்
சுவிசேஷம் தானாய்ச் சிதறியே வேகம்
சமூகத்தை சீக்கிரம் வசப்படுத்த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2026-06-10T07:31:49Z</dcterms:created>
  <dcterms:modified xsi:type="dcterms:W3CDTF">2026-06-10T07:31:49Z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