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 அதிலிருந்த ஜனங்களை அவன் வெளியே கொண்டுபோய், அவர்களை வாள்களுக்கும், இருப்புப்பாரைகளுக்கும், கோடரிகளுக்கும் உட்படுத்தி; இப்படி அம்மோன் புத்திரரின் பட்டணங்களுக்கெல்லாம் தாவீது செய்து, எல்லா ஜனத்தோடுங்கூட எருசலேமுக்குத் திரும்ப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ப்பின்பு கேசேரிலே பெலிஸ்தரோடு யுத்தம் உண்டாயிற்று; அப்பொழுது சாத்தியனாகிய சிபெக்காய் இராட்சத புத்திரரில் ஒருவனான சிப்பாயி என்பவனைக் கொன்றான்; அதினால் அவர்கள் வசப்படுத்தப்ப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ப்பின்பு கேசேரிலே பெலிஸ்தரோடு யுத்தம் உண்டாயிற்று; அப்பொழுது சாத்தியனாகிய சிபெக்காய் இராட்சத புத்திரரில் ஒருவனான சிப்பாயி என்பவனைக் கொன்றான்; அதினால் அவர்கள் வசப்படுத்தப்பட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ிரும்பப் பெலிஸ்தரோடு யுத்தமுண்டாகிறபோது, யாவீரின் குமாரனாகிய எல்க்கானான் காத்தூரானாகிய கோலியாத்தின் சகோதரனான லாகேமியைக் கொன்றான்; அவன் ஈட்டித் தாங்கு நெய்கிறவர்களின் படைமரம் அவ்வளவு பெரிதாய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ிரும்பப் பெலிஸ்தரோடு யுத்தமுண்டாகிறபோது, யாவீரின் குமாரனாகிய எல்க்கானான் காத்தூரானாகிய கோலியாத்தின் சகோதரனான லாகேமியைக் கொன்றான்; அவன் ஈட்டித் தாங்கு நெய்கிறவர்களின் படைமரம் அவ்வளவு பெரிதாய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ுபடியும் ஒரு யுத்தம் காத்திலே நடந்தபோது, அங்கே நெட்டையனான ஒரு மனுஷன் இருந்தான்; அவனுக்கு அவ்வாறு விரலாக இருபத்துநாலு விரல்கள் இருந்தது, அவனும் இராட்சத சந்ததியாயிருந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ுபடியும் ஒரு யுத்தம் காத்திலே நடந்தபோது, அங்கே நெட்டையனான ஒரு மனுஷன் இருந்தான்; அவனுக்கு அவ்வாறு விரலாக இருபத்துநாலு விரல்கள் இருந்தது, அவனும் இராட்சத சந்ததியாயிருந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றுபடியும் ஒரு யுத்தம் காத்திலே நடந்தபோது, அங்கே நெட்டையனான ஒரு மனுஷன் இருந்தான்; அவனுக்கு அவ்வாறு விரலாக இருபத்துநாலு விரல்கள் இருந்தது, அவனும் இராட்சத சந்ததியாயிருந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ை நிந்தித்தான்; தாவீதின் சகோதரனாகிய சிமேயாவின் குமாரன் யோனத்தான் அவனைக் கொ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ை நிந்தித்தான்; தாவீதின் சகோதரனாகிய சிமேயாவின் குமாரன் யோனத்தான் அவனைக் கொ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றுவருஷம், ராஜாக்கள் யுத்தத்திற்குப் புறப்படும் காலம் வந்தபோது, யோவாப் இராணுவபலத்தைக் கூட்டிக்கொண்டுபோய், அம்மோன் புத்திரரின்தேசத்தைப் பாழ்க்கடித்து ரப்பாவுக்குவந்து அதை முற்றிக்கைபோட்டான்; தாவீதோ எருசலேமில் இருந்துவிட்டான்; யோவாப் ரப்பாவை அடித்துச் சங்கரி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த்தூரிலிருந்த இராட்சதனுக்குப் பிறந்த இவர்கள் தாவீதின் கையினாலும் அவன் சேவகரின் கையினாலும் மடி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த்தூரிலிருந்த இராட்சதனுக்குப் பிறந்த இவர்கள் தாவீதின் கையினாலும் அவன் சேவகரின் கையினாலும் மடி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றுவருஷம், ராஜாக்கள் யுத்தத்திற்குப் புறப்படும் காலம் வந்தபோது, யோவாப் இராணுவபலத்தைக் கூட்டிக்கொண்டுபோய், அம்மோன் புத்திரரின்தேசத்தைப் பாழ்க்கடித்து ரப்பாவுக்குவந்து அதை முற்றிக்கைபோட்டான்; தாவீதோ எருசலேமில் இருந்துவிட்டான்; யோவாப் ரப்பாவை அடித்துச் சங்கரி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றுவருஷம், ராஜாக்கள் யுத்தத்திற்குப் புறப்படும் காலம் வந்தபோது, யோவாப் இராணுவபலத்தைக் கூட்டிக்கொண்டுபோய், அம்மோன் புத்திரரின்தேசத்தைப் பாழ்க்கடித்து ரப்பாவுக்குவந்து அதை முற்றிக்கைபோட்டான்; தாவீதோ எருசலேமில் இருந்துவிட்டான்; யோவாப் ரப்பாவை அடித்துச் சங்கர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வீது வந்து, அவர்கள் ராஜாவுடைய தலையின்மேல் இருந்த கிரீடத்தை எடுத்துக்கொண்டான்; அது ஒரு தாலந்து நிறையும் ரத்தினங்கள் பதித்ததுமாயிருந்தது; அது தாவீதின்தலையில் வைக்கப்பட்டது; பட்டணத்திலிருந்து ஏராளமான கொள்ளையையும் கொண்டுபோ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வீது வந்து, அவர்கள் ராஜாவுடைய தலையின்மேல் இருந்த கிரீடத்தை எடுத்துக்கொண்டான்; அது ஒரு தாலந்து நிறையும் ரத்தினங்கள் பதித்ததுமாயிருந்தது; அது தாவீதின்தலையில் வைக்கப்பட்டது; பட்டணத்திலிருந்து ஏராளமான கொள்ளையையும் கொண்டுபோ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வீது வந்து, அவர்கள் ராஜாவுடைய தலையின்மேல் இருந்த கிரீடத்தை எடுத்துக்கொண்டான்; அது ஒரு தாலந்து நிறையும் ரத்தினங்கள் பதித்ததுமாயிருந்தது; அது தாவீதின்தலையில் வைக்கப்பட்டது; பட்டணத்திலிருந்து ஏராளமான கொள்ளையையும் கொண்டுபோ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 அதிலிருந்த ஜனங்களை அவன் வெளியே கொண்டுபோய், அவர்களை வாள்களுக்கும், இருப்புப்பாரைகளுக்கும், கோடரிகளுக்கும் உட்படுத்தி; இப்படி அம்மோன் புத்திரரின் பட்டணங்களுக்கெல்லாம் தாவீது செய்து, எல்லா ஜனத்தோடுங்கூட எருசலேமுக்குத் திரும்ப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 அதிலிருந்த ஜனங்களை அவன் வெளியே கொண்டுபோய், அவர்களை வாள்களுக்கும், இருப்புப்பாரைகளுக்கும், கோடரிகளுக்கும் உட்படுத்தி; இப்படி அம்மோன் புத்திரரின் பட்டணங்களுக்கெல்லாம் தாவீது செய்து, எல்லா ஜனத்தோடுங்கூட எருசலேமுக்குத் திரும்பி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ങ്ങിപ്പോ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തിന്റെശേഷം ഗേസെരില്‍വെച്ചു ഫെലിസ്ത്യരോടു യുദ്ധം ഉണ്ടായി; ആ സമയത്തു ഹൂശാത്യനായ സിബ്ബെഖ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ല്ലന്മാരുടെ മക്കളില്‍ ഒരുത്തനായ സിപ്പായിയെ വെട്ടിക്കൊന്നു; പിന്നെ അവര്‍ കീഴട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പിന്നെയും ഫെലിസ്ത്യരോടു യുദ്ധം ഉണ്ടായപ്പോള്‍ യായീരിന്റെ മകനായ എല്‍ഹാനാന്‍ ഗിത്യനായ ഗൊല്യാഥ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ഹോദരനായ ലഹ്മിയെ വെട്ടിക്കൊന്നു. അവന്റെ കുന്തത്തണ്ടു നെയ്ത്തുകാരന്റെ പടപ്പുതടിപോലെ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വീണ്ടും ഗത്തില്‍വെച്ചു യുദ്ധം ഉണ്ടായി; അവിടെ ദീര്‍ഘകായനായ ഒരു മനുഷ്യന്‍ ഉണ്ടായിരുന്നു;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ഔരോ കൈകൂ ആറാറുവിരലും ഔരോ കാലിന്നു ആറാറു വിരലും ആകെ ഇരുപത്തിനാലു വിരല്‍ ഉണ്ടായിരുന്നു; അവ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ഫെക്കു ജനിച്ചവന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ന്‍ യിസ്രായേലിനെ ധിക്കരിച്ചപ്പോള്‍ ദാവീദിന്റെ സഹോദരനായ ശിമെയയുടെ മകനായ യോനാഥാന്‍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ട്ടിക്കൊ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പിറ്റെയാണ്ടില്‍ രാജാക്കന്മാര്‍ യുദ്ധത്തിന്നു പുറപ്പെടുന്ന കാലത്തു യോവാബ് സൈന്യബലത്തോ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ഇവര്‍ ഗത്തില്‍ രാഫെക്കു ജനിച്ചവര്‍ ആയിരുന്നു; അവര്‍ ദാവീദിന്റെയും അവന്റെ ദാസന്മാരുടെയും കയ്യാല്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ു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്ടു അമ്മോന്യരുടെ ദേശത്തെ ശൂന്യമാക്കീട്ടു ചെന്നു രബ്ബയെ വളഞ്ഞു. ദാവീദോ യെരൂശലേമില്‍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മസിച്ചിരുന്നു. യോവാബ് രബ്ബയെ പിടിച്ചു നശ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ദാവീദ് അവരുടെ രാജാവിന്റെ കിരീടം അവന്റെ തലയില്‍നിന്നു എടുത്തു; അതിന്റെ തൂക്കം ഒരു താലന്തു പൊ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കണ്ടു; അതില്‍ രത്നങ്ങളും പതിച്ചിരുന്നു; അതു ദാവീദിന്റെ തലയില്‍ വെച്ചു; അവന്‍ ആ പട്ടണത്തില്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ു അനവധി കൊള്ളയും കൊണ്ടുപോ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ന്‍ അതിലെ ജനത്തെ പുറത്തു കൊണ്ടുവന്നു ഈര്‍ച്ചവാളിന്നും മെതിവണ്ടിക്കും കോടാലിക്കും ആക്കി; ഇ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് അമ്മോന്യരുടെ എല്ലാപട്ടണങ്ങളോടും ചെയ്തു. പിന്നെ ദാവീദും സകലജനവും യെരൂശലേമ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2026-08-02T15:06:16Z</dcterms:created>
  <dcterms:modified xsi:type="dcterms:W3CDTF">2026-08-02T15:06:16Z</dcterms:modified>
  <dc:title>1 நாளாகமம்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