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urner, wheresoe'er thou art, 
At the cross there's room ! 
Tell the burden of thy heart ; 
At the cross there's room ! 
Tell it in thy Saviour's ear, 
Cast away thine every fear, 
Only speak, and He will hear ; 
At the cross there's room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ste thee, wanderer, tarry not, 
At the cross there's room ! 
Seek that consecrated spot ; 
At the cross there's room ! 
Heavy-laden, sore oppressed, 
Love can soothe thy troubled breast ; 
In the Saviour find thy rest ; 
At the cross there's room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tless sinner, come to-day ; 
At the cross there's room ! 
Hark ! the Bride and Spirit say, 
At the cross there's room ! 
Now a living fountain see, 
Opened there for you and me, 
Rich and poor, for bond and free ; 
At the cross there's room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ed thought ! for every one 
At the cross there's room ! 
Love's atoning work is done ; 
At the cross there's room ! 
Streams of boundless mercy flow, 
Free to all who thither go ; 
Oh, that all the world might know 
At the cross there's room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744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