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1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ங்கள் ஐந்ததுவும் ஐ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த்தை இரட்சிக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யகனை நம்பி ஜீவனுக்கு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ல்ல தீயனைத் தள்ளிவிடு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ை மட்டுமல்ல உ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யையும் நீக்க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த்தை நீக்கி விசுவாசம் 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்சமாய் அவரண்டை 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ின் தலைய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நசுக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யே கல்வார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லத்தையும் ஜெயி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க்கிரம் வர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ப்பற்ற கல்வார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மனம் மாற்ற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வுள்ள கல்வார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ின் நித்ய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ல் தொனிக்கின்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னையின் இரத்தம் தார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ுது மானிடனே உன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2026-09-16T18:54:22Z</dcterms:created>
  <dcterms:modified xsi:type="dcterms:W3CDTF">2026-09-16T18:54:22Z</dcterms:modified>
  <dc:title>துதிப் பாடல்கள் : 1053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