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் ஐந்ததுவும் ஐ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த்தை இரட்ச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யகனை நம்பி ஜீவன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 தீயனைத் தள்ளிவிட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ட்டுமல்ல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ையும் நீ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த்தை நீக்கி விசுவாசம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சமாய் அவரண்டை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தல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நசு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ஜெய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மனம்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ுள்ள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நித்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தொனி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ின் இரத்தம் தார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ுது மானிடனே உ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2026-07-30T21:36:49Z</dcterms:created>
  <dcterms:modified xsi:type="dcterms:W3CDTF">2026-07-30T21:36:49Z</dcterms:modified>
  <dc:title>துதிப் பாடல்கள் : 1053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