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்திமரம் போல் எத்தனை பேர்கள் வாழுகிறார்கள்?
தினம் அர்த்தமில்லாமல் கர்த்தர் இல்லாமல் வாழுகிறார்கள்?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ர்க்க பார்க்க அழகாய் இருந்தது அத்திமரம்
இயேசு ஆசையோடு க‌னியைத் தேடினார் ஏமாற்ற‌ம்
இப்ப‌டித்தானே ம‌னித‌ர்க‌ள், வாழும் வாழ்க்கை ப‌ல‌ வேஷ‌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ஊருக்குள்ளே உத்த‌ம‌ர் போல் ந‌டிப்பார்க‌ள்
ஆனால் உண்மையிலே அத்தி ம‌ர‌ம் போல் இருப்பார்க‌ள்
பேசுவ‌தெல்லாம் வேத‌ங்க‌ள், போடுவ‌தெல்லாம் வேஷ‌ங்க‌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ஊருக்கு எல்லாம் உபதேசங்கள் செய்தாலும்
வெறும் புகழுக்காக தான தர்மம் செய்தாலும்
அன்பு அதிலே இல்லையென்றால், வாழ்ந்து என்ன லாபம் த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ம‌னித‌னை ம‌ட்டும் ந‌ம்புவ‌தாலே ப‌ய‌னில்லை ஆனால்
இறைவ‌னை ம‌ட்டும் ந‌ம்பிடுவாய் துன்ப‌மில்லை
க‌வ‌லைக‌ள் எல்லாம் போக்கிடுவார், க‌ண்ணீர் எல்லாம் துடைத்திட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2026-06-15T12:12:58Z</dcterms:created>
  <dcterms:modified xsi:type="dcterms:W3CDTF">2026-06-15T12:12:58Z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