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ttle children may be heralds of the great salvation, 
They may tell of our Redeemer and the cross He bore; 
By their grateful Sabbath offerings 
they can send the Bible, 
That will cheer the hearts of many on 
a far-off sh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t - - tie chil - dren . may . . be heralds, 
Joyful heralds of the blessed Saviour's love ; 
Lit - - tie chil - dren . may . . be heralds, 
Gladly pointing many to the home abo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ittle children have their mission in 
the Master's service, 
They can smile away the sorrows 
and the clouds of care ; 
O'er the worn and weary spirit, that 
with grief is pining, 
They can drop a word of kindness 
like a sunbeam fai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ittle children are remembered in the 
Saviour's promise, 
They may early share the blessings 
of redeeming grace ; 
He is watching kindly o'er them, and 
His word assures us 
That in heaven their angels ever see 
the Father's f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2026-07-30T15:24:42Z</dcterms:created>
  <dcterms:modified xsi:type="dcterms:W3CDTF">2026-07-30T15:24:42Z</dcterms:modified>
  <dc:title>Hymn : 1132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