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தாவே போற்றி, குமாரன் போற்றி
ஆவியே போற்றி, போற்றி, போற்றி
போற்றி, போற்றி - (4)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யெகோவாயீரே போற்றி, போற்றி
எல்லாமே பார்த்துக் கொள்வீர் - (2) --- பிதாவே
2. யெகோவா நிசியே போற்றி, போற்றி
எங்களுக்கு வெற்றி தருவீர் - (2) --- பிதாவே
3.யெகோவா ஷாலோம் போற்றி, போற்றி
சமாதானம் தருகின்றீர் - (2) --- பிதாவே
4. யெகோவா ராவ்ப்பா போற்றி, போற்றி
எங்களுக்கு சுகம் தருவீர் - (2) --- பிதாவே
5. யெகோவா ஷம்மா போற்றி, போற்றி
கூடவே இருக்கின்றீர் - (2) --- பிதா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2026-07-09T11:49:00Z</dcterms:created>
  <dcterms:modified xsi:type="dcterms:W3CDTF">2026-07-09T11:49:00Z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