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 is He in yonder stall,
At whose feet the shepherds fall?
'Tis the Lord ! O wondrous story !
'Tis the Lord, the King of Glory !
At His feet we humbly fall-
Crown Him 1 crown Him Lord of all!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 Who is He who from His throne
Rules through all the worlds alon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o is He in deep distress,
Fasting in the wilderness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o is He the people bless
For His words of gentleness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o is He to whom they bring
All the sick and sorrow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o is He who stands and weeps
At the grave where Lazarus sleeps 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Who is He the gathering throng
Greet with loud triumphant song 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Lo, at midnight, who is He
Prays in dark Gethsemane 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 Who is He on yonder tree
Dies in grief and agony 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 Who is He who from the grave
Comes to succour, help,and save 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2026-09-16T13:40:44Z</dcterms:created>
  <dcterms:modified xsi:type="dcterms:W3CDTF">2026-09-16T13:40:44Z</dcterms:modified>
  <dc:title>Hymn : 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