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ண்டவராகிய கர்த்தர் என்பெலன்; அவர் என் கால்களை மான்கால்களைப்போலாக்கி, உயரமான ஸ்தலங்களில் என்னை நடக்கப்பண்ணுவார். இது நெகிநோத் என்னும் வாத்தியத்தில் வாசிக்க இராகத்தலைவனுக்கு ஒப்புவிக்கப்பட்ட சங்கீத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பகூக் தீர்க்கதரிசி சிகாயோனில் பாடின விண்ணப்பம்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ாவே, நீர் வெளிப்படுத்தினதை நான் கேட்டேன், எனக்குப் பயமுண்டாயிற்று; கர்த்தாவே, வருஷங்களின் நடுவிலே உம்முடைய கிரியையை உயிர்ப்பியும், வருஷங்களின் நடுவிலே அதை விளங்கப்பண்ணும், கோபித்தாலும் இரக்கத்தை நினைத்தருள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ாவே, நீர் வெளிப்படுத்தினதை நான் கேட்டேன், எனக்குப் பயமுண்டாயிற்று; கர்த்தாவே, வருஷங்களின் நடுவிலே உம்முடைய கிரியையை உயிர்ப்பியும், வருஷங்களின் நடுவிலே அதை விளங்கப்பண்ணும், கோபித்தாலும் இரக்கத்தை நினைத்தருள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ாவே, நீர் வெளிப்படுத்தினதை நான் கேட்டேன், எனக்குப் பயமுண்டாயிற்று; கர்த்தாவே, வருஷங்களின் நடுவிலே உம்முடைய கிரியையை உயிர்ப்பியும், வருஷங்களின் நடுவிலே அதை விளங்கப்பண்ணும், கோபித்தாலும் இரக்கத்தை நினைத்தருள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ாவே, நீர் வெளிப்படுத்தினதை நான் கேட்டேன், எனக்குப் பயமுண்டாயிற்று; கர்த்தாவே, வருஷங்களின் நடுவிலே உம்முடைய கிரியையை உயிர்ப்பியும், வருஷங்களின் நடுவிலே அதை விளங்கப்பண்ணும், கோபித்தாலும் இரக்கத்தை நினைத்தருள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் தேமானிலிருந்தும், பரிசுத்தர் பாரான் பர்வதத்திலிருந்தும் வந்தார்; சேலா. அவருடைய மகிமை வானங்களை மூடிக்கொண்டது; அவர் துதியினால் பூமி நிறை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் தேமானிலிருந்தும், பரிசுத்தர் பாரான் பர்வதத்திலிருந்தும் வந்தார்; சேலா. அவருடைய மகிமை வானங்களை மூடிக்கொண்டது; அவர் துதியினால் பூமி நிறை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ுடைய பிரகாசம் சூரியனைப்போலிருந்தது; அவருடைய கரத்திலிருந்து கிரணங்கள் வீசின; அங்கே அவருடைய பராக்கிரமம் மறைந்தி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ுடைய பிரகாசம் சூரியனைப்போலிருந்தது; அவருடைய கரத்திலிருந்து கிரணங்கள் வீசின; அங்கே அவருடைய பராக்கிரமம் மறைந்தி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கேட்டபொழுது என் குடல் குழம்பிற்று; அந்தச் சத்தத்துக்கு என் உதடுகள் துடித்தது; என் எலும்புகளில் உக்கல் உண்டாயிற்று; என் நிலையிலே நடுங்கினேன்; ஆனாலும் எங்களோடே எதிர்க்கும் ஜனங்கள் வரும்போது, இக்கட்டுநாளிலே நான் இளைப்பாறுதல் அடைவ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ுக்கு முன்பாகக் கொள்ளைநோய் சென்றது; அவர் செடிகளிலிருந்து எரிபந்தமான காய்ச்சல் புறப்பட்ட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நின்று பூமியை அளந்தார்; அவர் பார்த்துப் புறஜாதிகளைக் கரையப்பண்ணினார்; பூர்வ பர்வதங்கள் சிதறடிக்கப்பட்டது, என்றுமுள்ள மலைகள் தாழ்ந்தது; அவருடைய நடைகள் நித்திய நடைகளாய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நின்று பூமியை அளந்தார்; அவர் பார்த்துப் புறஜாதிகளைக் கரையப்பண்ணினார்; பூர்வ பர்வதங்கள் சிதறடிக்கப்பட்டது, என்றுமுள்ள மலைகள் தாழ்ந்தது; அவருடைய நடைகள் நித்திய நடைகளாயிரு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நின்று பூமியை அளந்தார்; அவர் பார்த்துப் புறஜாதிகளைக் கரையப்பண்ணினார்; பூர்வ பர்வதங்கள் சிதறடிக்கப்பட்டது, என்றுமுள்ள மலைகள் தாழ்ந்தது; அவருடைய நடைகள் நித்திய நடைகளாயி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ூஷானின் கூடாரங்கள் வருத்தத்தில் அகப்பட்டிருக்கக்கண்டேன்; மீதியான் தேசத்தின் திரைகள் நடுங்கின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நதிகளின்மேல் கோபமாயிருந்தாரோ? தேவரீர் உம்முடைய குதிரைகளின்மேலும் இரட்சிப்புண்டாக்குகிற உம்முடைய இரதங்களின்மேலும் ஏறிவருகிறபோது, உமது கோபம் நதிகளுக்கும் உமது சினம் சமுத்திரத்திற்கும் விரோதமாயிருந்ததோ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நதிகளின்மேல் கோபமாயிருந்தாரோ? தேவரீர் உம்முடைய குதிரைகளின்மேலும் இரட்சிப்புண்டாக்குகிற உம்முடைய இரதங்களின்மேலும் ஏறிவருகிறபோது, உமது கோபம் நதிகளுக்கும் உமது சினம் சமுத்திரத்திற்கும் விரோதமாயிருந்ததோ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நதிகளின்மேல் கோபமாயிருந்தாரோ? தேவரீர் உம்முடைய குதிரைகளின்மேலும் இரட்சிப்புண்டாக்குகிற உம்முடைய இரதங்களின்மேலும் ஏறிவருகிறபோது, உமது கோபம் நதிகளுக்கும் உமது சினம் சமுத்திரத்திற்கும் விரோதமாயிருந்ததோ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ோத்திரங்களுக்கு ஆணையிட்டுக்கொடுத்த வாக்கின்படியே உம்முடைய வில் நாணேற்றப்பட்டதாக விளங்கினது; சேலா. நீர் பூமியைப் பிளந்து ஆறுகளை உண்டாக்கினீ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ோத்திரங்களுக்கு ஆணையிட்டுக்கொடுத்த வாக்கின்படியே உம்முடைய வில் நாணேற்றப்பட்டதாக விளங்கினது; சேலா. நீர் பூமியைப் பிளந்து ஆறுகளை உண்டாக்கின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கேட்டபொழுது என் குடல் குழம்பிற்று; அந்தச் சத்தத்துக்கு என் உதடுகள் துடித்தது; என் எலும்புகளில் உக்கல் உண்டாயிற்று; என் நிலையிலே நடுங்கினேன்; ஆனாலும் எங்களோடே எதிர்க்கும் ஜனங்கள் வரும்போது, இக்கட்டுநாளிலே நான் இளைப்பாறுதல் அடைவ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ர்வதங்கள் உம்மைக் கண்டு நடுங்கின; ஜலம் பிரவாகித்துக் கடந்துபோயிற்று, ஆழி இரைந்தது, அதின் கைகளை உயர எடுத்த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ர்வதங்கள் உம்மைக் கண்டு நடுங்கின; ஜலம் பிரவாகித்துக் கடந்துபோயிற்று, ஆழி இரைந்தது, அதின் கைகளை உயர எடுத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ந்திரனும் சூரியனும் தன்தன் மண்டலத்தில் நின்றன; உமது அம்புகளின் ஜோதியிலும், உமது ஈட்டியினுடைய மின்னல் பிரகாசத்திலும் நடந்தன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ந்திரனும் சூரியனும் தன்தன் மண்டலத்தில் நின்றன; உமது அம்புகளின் ஜோதியிலும், உமது ஈட்டியினுடைய மின்னல் பிரகாசத்திலும் நடந்தன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ந்திரனும் சூரியனும் தன்தன் மண்டலத்தில் நின்றன; உமது அம்புகளின் ஜோதியிலும், உமது ஈட்டியினுடைய மின்னல் பிரகாசத்திலும் நடந்தன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ர் கோபத்தோடே பூமியில் நடந்தீர், உக்கிரத்தோடே ஜாதிகளைப் போரடித்தீ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மது ஜனத்தின் இரட்சிப்புக்காகவும் நீர் அபிஷேகம் பண்ணுவித்தவனின் இரட்சிப்புக்காவுமே நீர் புறப்பட்டீர். கழுத்தளவாக அஸ்திபாரத்தைத் திறப்பாக்கி, துஷ்டனுடைய வீட்டிலிருந்த தலைவனை வெட்டினீர்; சேலா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மது ஜனத்தின் இரட்சிப்புக்காகவும் நீர் அபிஷேகம் பண்ணுவித்தவனின் இரட்சிப்புக்காவுமே நீர் புறப்பட்டீர். கழுத்தளவாக அஸ்திபாரத்தைத் திறப்பாக்கி, துஷ்டனுடைய வீட்டிலிருந்த தலைவனை வெட்டினீர்; சேலா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மது ஜனத்தின் இரட்சிப்புக்காகவும் நீர் அபிஷேகம் பண்ணுவித்தவனின் இரட்சிப்புக்காவுமே நீர் புறப்பட்டீர். கழுத்தளவாக அஸ்திபாரத்தைத் திறப்பாக்கி, துஷ்டனுடைய வீட்டிலிருந்த தலைவனை வெட்டினீர்; சேலா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ைச் சிதறடிப்பதற்குப் பெருங்காற்றைப்போல் வந்தார்கள்; சிறுமையானவனை மறைவிடத்திலே பட்சிப்பது அவர்களுக்குச் சந்தோஷமாயிருந்தது, நீர் அவனுடைய ஈட்டிகளினாலேயே அவனுடைய கிராமத்து அதிபதிகளை உருவக் குத்தினீ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கேட்டபொழுது என் குடல் குழம்பிற்று; அந்தச் சத்தத்துக்கு என் உதடுகள் துடித்தது; என் எலும்புகளில் உக்கல் உண்டாயிற்று; என் நிலையிலே நடுங்கினேன்; ஆனாலும் எங்களோடே எதிர்க்கும் ஜனங்கள் வரும்போது, இக்கட்டுநாளிலே நான் இளைப்பாறுதல் அடைவ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ைச் சிதறடிப்பதற்குப் பெருங்காற்றைப்போல் வந்தார்கள்; சிறுமையானவனை மறைவிடத்திலே பட்சிப்பது அவர்களுக்குச் சந்தோஷமாயிருந்தது, நீர் அவனுடைய ஈட்டிகளினாலேயே அவனுடைய கிராமத்து அதிபதிகளை உருவக் குத்தினீ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னைச் சிதறடிப்பதற்குப் பெருங்காற்றைப்போல் வந்தார்கள்; சிறுமையானவனை மறைவிடத்திலே பட்சிப்பது அவர்களுக்குச் சந்தோஷமாயிருந்தது, நீர் அவனுடைய ஈட்டிகளினாலேயே அவனுடைய கிராமத்து அதிபதிகளை உருவக் குத்தினீ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ிரளான தண்ணீர் குவியலாகிய சமுத்திரத்துக்குள் உமது குதிரைகளோடே நடந்துபோன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்திமரம் துளிர்விடாமற்போனாலும், திராட்சச்செடிகளில் பழம் உண்டாகாமற்போனாலும், ஒலிவமரத்தின்பலன் அற்றுப்போனாலும், வயல்கள் தானியத்தை விளைவியாமற்போனாலும், கிடையில் ஆட்டுமந்தைகள் முதலற்றுப்போனாலும், தொழுவத்திலே மாடு இல்லாமற்போனால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்திமரம் துளிர்விடாமற்போனாலும், திராட்சச்செடிகளில் பழம் உண்டாகாமற்போனாலும், ஒலிவமரத்தின்பலன் அற்றுப்போனாலும், வயல்கள் தானியத்தை விளைவியாமற்போனாலும், கிடையில் ஆட்டுமந்தைகள் முதலற்றுப்போனாலும், தொழுவத்திலே மாடு இல்லாமற்போனால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்திமரம் துளிர்விடாமற்போனாலும், திராட்சச்செடிகளில் பழம் உண்டாகாமற்போனாலும், ஒலிவமரத்தின்பலன் அற்றுப்போனாலும், வயல்கள் தானியத்தை விளைவியாமற்போனாலும், கிடையில் ஆட்டுமந்தைகள் முதலற்றுப்போனாலும், தொழுவத்திலே மாடு இல்லாமற்போனால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கர்த்தருக்குள் மகிழ்ச்சியாயிருப்பேன், என் இரட்சிப்பின் தேவனுக்குள் களிகூர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ண்டவராகிய கர்த்தர் என்பெலன்; அவர் என் கால்களை மான்கால்களைப்போலாக்கி, உயரமான ஸ்தலங்களில் என்னை நடக்கப்பண்ணுவார். இது நெகிநோத் என்னும் வாத்தியத்தில் வாசிக்க இராகத்தலைவனுக்கு ஒப்புவிக்கப்பட்ட சங்கீத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িনি আমাকে পাহাড়ের ওপরে নিরাপদে চালনা করেন|সঙ্গীত পরিচালকের প্রতি, আমার তারবাদ্য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শিগিযোনোতের ওপর ভাববাদী হবক্কূকের একটি প্রার্থন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প্রভু, আমি আপনার সম্বন্ধে শুনেছি| প্রভু, অতীতে আপনি য়ে শক্তিশালী কাজগুলো করেছেন তার সম্বন্ধে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ভিভূত হয়ে গেছি| এখন আমার প্রার্থনা এই য়ে, আপনি আমাদের এই সময়ও মহত্‌ কাজ করুন| অনুগ্রহ করে আ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ই বর্তমান কালেও আপনি ঐ কাজগুলো করুন| কিন্তু আপনার কাজের উত্তেজনার মধ্যে আমাদের কৃপা করবার কথাও মন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াখব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ঈশ্বর তৈমন পর্বত থেকে আসছেন| সেই পবিত্র জন পারণ পর্বত থেকে আসছেন|প্রভুর মহিমা স্বর্গকে আচ্ছাদ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| তাঁর প্রশংসায় পৃথিবী পূর্ণ হ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তাঁর হাত থেকে তীব্র, উজ্জ্বল আলোর রশ্মির ছটা বেরিয়ে আসছে| সেই হাতের মধ্যে এক রকম ক্ষমতাও লুকি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য়ে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আমি এই গল্প শুনে খুব উত্তেজিত হয়েছিলাম| আমি জোরে শিস্ দিয়েছিলাম! আমি আমার হাড়ের মধ্য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মহামারী তাঁর আগে আগে চলেছে এবং ধ্বংসকারীরা তাঁর পিছনে অনুসরণ কর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প্রভু দাঁড়িয়ে পৃথিবীর বিচার করলেন| তিনি সমস্ত জাতির লোকদের দিকে দৃষ্টিপাত করলেন এবং তাদের ভ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িহরিত করলেন| বহু বছর ধরে য়ে পর্বতগুলো দৃঢ়ভাবে দাঁড়িয়েছিল; তারা টুকরো টুকরো হয়ে ভেঙ্গে পড়ে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হু পুরানো পুরানো পাহাড়গুলো পড়ে গেল| ঈশ্বর সব সময় এই রকম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আমি কুশন শহরগুলিকে বিপত্তির মধ্যে দেখেছিলাম| মিদিয়নের দেশটি ভয়ে কাঁপ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প্রভু, আপনি কি নদীগুলির উপর ক্রুদ্ধ হয়েছিলেন? জলস্রোতের ওপর আপনি কি ক্রুদ্ধ হয়েছিলেন? সমুদ্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ি আপনি কি ক্রুদ্ধ হয়েছিলেন? আপনি যখন ঘোড়া এবং রথের ওপর চড়ে জয়ী হয়েছিলেন তখন আপনি কি ক্রুদ্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েছিলেন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আপনি আপনার কোষ থেকে ধনুক বের করেন| সন্তুষ্ট না হওয়া পর্য়ন্ত আপনি আপনার তীর ব্যবহার করেন| নদ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্বারা আপনি পৃথিবী বিভক্ত কর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ুর্বলতা অনুভব করেছিলাম| আমি সেখানে কাঁপতে কাঁপতে দাঁড়িয়েছিলাম| তাই ধ্বংসের দিনের জন্য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পাহাড়গুলো আপনাকে দেখেছিল এবং কেঁপে উঠেছিল| জল জমির ওপর দিয়ে বয়ে গিয়েছিল| সমুদ্রের জল গর্জ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ছিল য়েন সে জমির ওপর তার ক্ষমতা হারিয়ে ফেল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সূর্য় এবং চন্দ্র তাদের উজ্জ্বলতা হারিয়েছিল| তারা যখন বিদ্য়ুতের উজ্জ্বল ঝলক দেখেছিল, তখন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দের ঔজ্জ্বল্য হারিয়ে ফেলেছিল| সেই বিদ্য়ুতের ছটা বাতাসের মধ্যে ছুঁড়ে দেওয়া বল্লম এবং তীরের মত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খাচ্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ক্রুদ্ধ হয়ে আপনি পৃথিবীর ওপর দুর্বার ভাবে হেঁটেছিলেন এবং জাতিগণকে শাস্তি দিয়েছ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আপনি আপনার লোকদের রক্ষা করার জন্য এসেছেন| আপনি আপনার মনোনীত রাজাকে জয়ের জন্য নেতৃত্ব দি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সেছেন| আপনি দেশের নগণ্যতম ব্যক্তি থেকে সব চেয়ে গন্যমান্য ব্যক্তি পর্য়ন্ত প্রত্যেক দুষ্ট পরিবা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েতাকে হত্যা করেছ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আপনি সৈন্যদের মস্তক তাদের নিজেদের তীর দ্বারা বিদ্ধ করেছিলেন, যারা ঘূর্ণিঝড়ের মত উড়ে এসেছি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ধৈর্য়্য় ধরে অপেক্ষা করব, যখন তারা লোকদের আক্রমণ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দের ছিন্নভিন্ন করার জন্য| কেউ য়েমন একটি দরিদ্র ব্যক্তিকে গোপনে খেয়ে ফেলে, ঠিক য়েমন একটি ব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ন্তু তার গুহায় করে, আপনি সেই ভাবে উত্সব উদযাপন কর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কিন্তু আপনার ঘোড়াগুলো গভীর জলের মধ্যে আলোড়িত করে ছুটে গিয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হয়তো ডুমুর গাছে ডুমুর বৃদ্ধি পাবে না| দ্রাক্ষাগাচে দ্রাক্ষা হবে না| জলপাইগাছে জলপাই জন্মা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ঠে শস্য হবে না| খোঁযাড়গুলোতে হয়তো কোন মেষ থাকবে না| কোন গবাদি পশু হয়তো গোলাবাড়ীগুলোতে থাক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কিন্তু আমি তবু প্রভুতে আনন্দ করব| য়ে ঈশ্বর আমার পরিত্রাতা, আমি তাতে আনন্দ করব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প্রভু, আমার সদাপ্রভু, আমাকে শক্তি দেন| হরিণের মতো দ্রুত দৌড়বার জন্য তিনি আমাকে সাহায্য কর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2026-07-18T14:39:50Z</dcterms:created>
  <dcterms:modified xsi:type="dcterms:W3CDTF">2026-07-18T14:39:50Z</dcterms:modified>
  <dc:title>ஆபகூக்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