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வனை நோக்கி: நீ எருசலேம் நகரம் எங்கும் உருவப்போய், அதற்குள்ளே செய்யப்படுகிற சகல அருவருப்புகளினிமித்தமும் பெருமூச்சுவிட்டழுகிற மனுஷரின் நெற்றிகளில் அடையாளம் போடு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வனை நோக்கி: நீ எருசலேம் நகரம் எங்கும் உருவப்போய், அதற்குள்ளே செய்யப்படுகிற சகல அருவருப்புகளினிமித்தமும் பெருமூச்சுவிட்டழுகிற மனுஷரின் நெற்றிகளில் அடையாளம் போடு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என் காதுகள் கேட்க மற்றவர்களை நோக்கி: நீங்கள் இவன் பின்னாலே நகரமெங்கும் உருவப்போய் வெட்டுங்கள்; உங்கள் கண் தப்பவிடாமலும் நீங்கள் இரங்காமல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என் காதுகள் கேட்க மற்றவர்களை நோக்கி: நீங்கள் இவன் பின்னாலே நகரமெங்கும் உருவப்போய் வெட்டுங்கள்; உங்கள் கண் தப்பவிடாமலும் நீங்கள் இரங்காம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தியோரையும், வாலிபரையும், கன்னிகைகளையும், குழந்தைகளையும், ஸ்திரீகளையும் சங்கரித்துக் கொன்றுபோடுங்கள்; அடையாளம் போடப்பட்டிருக்கிற ஒருவனையும் கிட்டாதிருங்கள் என் பரிசுத்த ஸ்தலத்திலே துவக்குங்கள் என்று என் காதுகள் கேட்கச் சொன்னார்; அப்பொழுது அவர்கள் ஆலயத்துக்கு முன்னே இருந்த மூப்பரிடத்தில் துவக்கம் 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தியோரையும், வாலிபரையும், கன்னிகைகளையும், குழந்தைகளையும், ஸ்திரீகளையும் சங்கரித்துக் கொன்றுபோடுங்கள்; அடையாளம் போடப்பட்டிருக்கிற ஒருவனையும் கிட்டாதிருங்கள் என் பரிசுத்த ஸ்தலத்திலே துவக்குங்கள் என்று என் காதுகள் கேட்கச் சொன்னார்; அப்பொழுது அவர்கள் ஆலயத்துக்கு முன்னே இருந்த மூப்பரிடத்தில் துவக்கம் 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அவர்களை நோக்கி: நீங்கள் ஆலயத்தைத் தீட்டுப்படுத்தி, பிராகாரங்களைக் கொலையுண்டவர்களாலே நிரப்பி, புறப்பட்டுப்போங்கள் என்றார்; அவர்கள் நகரத்தில் போய் வெட்ட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அவர்களை நோக்கி: நீங்கள் ஆலயத்தைத் தீட்டுப்படுத்தி, பிராகாரங்களைக் கொலையுண்டவர்களாலே நிரப்பி, புறப்பட்டுப்போங்கள் என்றார்; அவர்கள் நகரத்தில் போய் வெட்ட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ணல்நூல் அங்கி தரித்து, தன் அரையில் மைகூட்டை வைத்திருக்கிற புருஷன் வந்து: நீர் எனக்குக் கட்டளையிட்டபடியே செய்தேன் என்று காரியத்தைத் தெரிவ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இஸ்ரவேலும் யூதாவுமாகிய வம்சத்தாரின் அக்கிரமம் மிகவும் பெரிது; தேசம் இரத்தப்பழிகளால் நிறைந்திருக்கிறது; நகரமும் மாறுபாட்டினால் நிரப்பப்பட்டிருக்கிறது; கர்த்தர் தேசத்தைக் கைவிட்டார்; கர்த்தர் பார்க்கமாட்டார் என்று சொல்லு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இஸ்ரவேலும் யூதாவுமாகிய வம்சத்தாரின் அக்கிரமம் மிகவும் பெரிது; தேசம் இரத்தப்பழிகளால் நிறைந்திருக்கிறது; நகரமும் மாறுபாட்டினால் நிரப்பப்பட்டிருக்கிறது; கர்த்தர் தேசத்தைக் கைவிட்டார்; கர்த்தர் பார்க்கமாட்டார் என்று சொல்ல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கண் தப்பவிடுவதுமில்லை, நான் இரக்கஞ்செய்வதுமில்லை, அவர்களுடைய வழியின் பலனை அவர்கள் சிரசின்மேல் இறங்கப்பண்ணுவேன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கண் தப்பவிடுவதுமில்லை, நான் இரக்கஞ்செய்வதுமில்லை, அவர்களுடைய வழியின் பலனை அவர்கள் சிரசின்மேல் இறங்கப்பண்ணுவே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ணல்நூல் அங்கி தரித்து, தன் அரையில் மைகூட்டை வைத்திருக்கிற புருஷன் வந்து: நீர் எனக்குக் கட்டளையிட்டபடியே செய்தேன் என்று காரியத்தைத் தெரிவ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 காதுகள் கேட்க மகா சத்தமாய்; நகரத்தின் விசாரிப்புக்காரர் சங்கரிக்கும் ஆயுதங்களைத் தங்கள் கைகளில் பிடித்துக்கொண்டு வரக்கடவர்கள் என்று சொன்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ின் தேவனுடைய மகிமை கேருபீன்மேலிருந்தெழும்பி, ஆலயத்தின் வாசற்படியிலே வந்து, சணல்நூல் அங்கிதரித்து, தன் அரையிலே கணக்கனுடைய மைக்கூட்டை வைத்திருக்கிற புருஷனைக் கூப்பிட்ட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ின் தேவனுடைய மகிமை கேருபீன்மேலிருந்தெழும்பி, ஆலயத்தின் வாசற்படியிலே வந்து, சணல்நூல் அங்கிதரித்து, தன் அரையிலே கணக்கனுடைய மைக்கூட்டை வைத்திருக்கிற புருஷனைக் கூப்பி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યરૂશાલેમમા ચારેબાજુ સર્વત્ર ફર અને જે માણસો તેઓની આસપાસ નગરમાં ચાલતાં ધિક્કારપાત્ર કૃત્યોને લીધ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ડતા અને શોક કરતા હોય તેઓના કપાળ પર નિશાની કર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્યાર બાદ મેં યહોવાને બીજા માણસોને એમ કહેતાં સાંભળ્યાં કે, “નગરમાં તમે એની પાછળ પાછળ જાઓ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્યા કરવાનું શરૂ કરો, કોઇ પણ પ્રકારની કરૂણા કરશો નહિ, ને તેમના માટે દયા રાખશ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વૃદ્ધો, યુવાનો, સ્ત્રીઓ અને બાળકો સર્વનો સંહાર કરો; પણ જેઓના કપાળ પર નિશાની હોય તેવા કોઇને અડ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, મારા મંદિરથી જ શરૂઆત કરો.” તેથી તેમણે મંદિર આગળ ઊભેલા આગેવાનોથી જ શરૂઆત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છી દેવે તેઓને કહ્યું, “મંદિરને ષ્ટ કરો. હત્યા થયેલાઓનાં મૃતદેહોથી મંદિરનો ચોક ભરી દો.” અને હમ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 જાઓ, એટલે તેમણે શહેરમાં જઇને લોકોની હત્યા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્યારે એ લોકો હત્યા કરતા હતા ત્યારે હું એકલો પડ્યો હતો. મેં સાષ્ટાંગ નમસ્કાર કરીને કહ્યું, “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માલિક યહોવા યરૂશાલેમ પર જ્યારે તમે તમારો રોષ ઠાલવો છો ત્યારે તમે ઇસ્રાએલમાં બાકી બચેલાઓને સંહ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એટલામાં કમરે લેખનનાં સાધનવાળો સુતરાઉ વસ્રો પહેરેલા માણસે આવીને જણાવ્યું કે, “તમારા હુકમ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ના છો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દેવે જવાબ આપ્યો: “ઇસ્રાએલના તથા યહૂદાના લોકોના અપરાધ અતિશય મોટા છે. સમગ્ર દેશ રકતપાત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મતાથી ખદબદે છે. તેઓ માને છે કે ‘યહોવા દેશ છોડીને ચાલ્યા ગયા છે. અને તેઓ અમને જોતા નથી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હું તેઓ પર સહાનુભૂતિ બતાવીશ નહિ કે દયા કરીશ નહિ. તેમણે જે કાંઇ કર્યું છે તેમના માટ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સજા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ં કર્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્યાર પછી તેણે મોટા અવાજે કહ્યું, “હે શહેરને સજા કરનારાઓ, તમારાં શસ્ત્રો લઇને આ બાજુ આવ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અને અચાનક મંદિરની ઉત્તરે આવેલા ઉપરના દરવાજામાંથી છ માણસો આવ્યાં. દરેકના હાથમાં સંહારક હથિય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ું. તેમની સાથે સુતરાઉ રેસાના વસ્ત્ર પહેરેલો એક માણસ હતો. તેની કમર પર લહિયાનો શાહીનો ખડિયો અને કલ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ટકાવેલા હતાં. તે બધા મંદિરમાં પિત્તળની વેદી આગળ આવીને ઊભા રહ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્યાર બાદ ઇસ્રાએલના દેવનો મહિમા કરૂબો ઉપરથી ઊઠયો જ્યાં તે પહેલા હતો અને મંદિરના પ્રવેશદ્વાર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ો, યહોવાએ કમરે લહિયાના સાધનો લટકાવેલા સુતરાઉ રેસાના વસ્ત્રો પહેરેલા માણસને બોલાવી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2026-06-03T12:37:33Z</dcterms:created>
  <dcterms:modified xsi:type="dcterms:W3CDTF">2026-06-03T12:37:33Z</dcterms:modified>
  <dc:title>எசேக்கியேல்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