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தேவனால் எந்தன் தேவனால்
நிச்சயம் நான் ஆசீர்வாதம் பெற்றுக்கொள்ளுவேன்
உந்தன் வசனம் கைக்கொள்ளுவேன் நான்
உந்தன் வழிகளில் நடந்தி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ேசத்தில் நான் ஆசீர்வாதமாயிருப்பேன்
வேலையிலும் ஆசீர்வாதமாயிருப்பேன் 
என் வீட்டில் ஆகாரக் குறைவில்லையே
என் தேவைகள் ஒன்றும் தடையில்லையே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க்கெதிராய் வரும் ஆயுதமெல்லாம்
நிர்மூலமாய் போய்விடும் எந்தன் தேவனால்  
என் பெலன் ஆரோக்கியம் தேவதானமே
எந்தன் சரீரம் ஆசீர்வதிக்கப்பட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ழ்கைத் துணையும் என் பிள்ளைகளும்
எந்தன் சம்பத்தும் ஆசீர்வதிக்கப்படும் 
எந்தன் நன்மைக்காய் செழித்தோங்கிடச் செய்வார்
என்னையவர் பரிசுத்த ஜனம் ஆக்குவார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னி என்றும் கடன் வாங்க விடமாட்டார்
கொடுத்ததை செழித்தோங்கச் செய்திடுவார் (2)
உயர்வடைவேன் என் வாழ்க்கையிலே
உன்னதங்களில் என்னை உயர்த்திடுவார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2026-06-15T08:51:00Z</dcterms:created>
  <dcterms:modified xsi:type="dcterms:W3CDTF">2026-06-15T08:51:00Z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