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ுசியான பதார்த்தங்களைச் சாப்பிட்டவர்கள் வீதிகளில் பாழாய்க்கிடக்கிறார்கள்; இரத்தாம்பரம் உடுத்தி வளர்ந்தவர்கள் குப்பைமேடுகளை அணைத்துக் கொள்ள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ருசியான பதார்த்தங்களைச் சாப்பிட்டவர்கள் வீதிகளில் பாழாய்க்கிடக்கிறார்கள்; இரத்தாம்பரம் உடுத்தி வளர்ந்தவர்கள் குப்பைமேடுகளை அணைத்துக் கொள்ள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ைச்செய்கை இல்லாமல் ஒரு நிமிஷத்திலே கவிழ்க்கப்பட்ட சோதோமின் பாவத்துக்கு வந்த தண்டனையைப் பார்க்கிலும் என் ஜனமாகிய குமாரத்தியின் அக்கிரமத்துக்கு வந்த தண்டனை பெரிதாயி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ைச்செய்கை இல்லாமல் ஒரு நிமிஷத்திலே கவிழ்க்கப்பட்ட சோதோமின் பாவத்துக்கு வந்த தண்டனையைப் பார்க்கிலும் என் ஜனமாகிய குமாரத்தியின் அக்கிரமத்துக்கு வந்த தண்டனை பெரிதாய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ுடைய நசரேயர் உறைந்த மழையைப்பார்க்கிலும் சுத்தமும், பாலைப்பார்க்கிலும் வெண்மையும், பவளத்தைப்பார்க்கிலும் சிவப்பும், இந்திரநீலத்தைப் பார்க்கிலும் மேனியுமாயி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ளுடைய நசரேயர் உறைந்த மழையைப்பார்க்கிலும் சுத்தமும், பாலைப்பார்க்கிலும் வெண்மையும், பவளத்தைப்பார்க்கிலும் சிவப்பும், இந்திரநீலத்தைப் பார்க்கிலும் மேனியுமாயிருந்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ோ அவர்களுடைய முகம் கரியிலும் கறுத்துப்போயிற்று; வீதிகளில் அறியப்படார்கள்; அவர்கள் தோல் அவர்கள் எலும்புகளோடு ஒட்டிக்கொண்டு, காய்ந்த மரத்துக்கு ஒப்ப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ொழுதோ அவர்களுடைய முகம் கரியிலும் கறுத்துப்போயிற்று; வீதிகளில் அறியப்படார்கள்; அவர்கள் தோல் அவர்கள் எலும்புகளோடு ஒட்டிக்கொண்டு, காய்ந்த மரத்துக்கு ஒப்பாய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சியினால் கொலையுண்டவர்களைப் பார்க்கிலும் பட்டயத்தால் கொலையுண்டவர்கள் பாக்கியவான்களாயிருக்கிறார்கள்; அவர்கள் வயலின் வரத்தில்லாமையால் குத்துண்டு, கரைந்துபோகி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க்கமுள்ள ஸ்திரீகளின் கைகள் தங்கள் பிள்ளைகளைச் சமைத்தன, என் ஜனமாகிய குமாரத்தியின் அழிவில் அவைகள் அவர்களுக்கு ஆகாரமாயின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பொன் மங்கி, பசும்பொன்மாறி, பரிசுத்த ஸ்தலத்தின் கற்கள் சகல வீதிகளின் முனையிலும் கொட்டுண்டுபோயிற்ற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க்கமுள்ள ஸ்திரீகளின் கைகள் தங்கள் பிள்ளைகளைச் சமைத்தன, என் ஜனமாகிய குமாரத்தியின் அழிவில் அவைகள் அவர்களுக்கு ஆகாரமாயின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தமது கோபத்தை நிறைவேற்றி, தமது உக்கிரகோபத்தை ஊற்றி, சீயோனில் அக்கினியைக் கொளுத்தினார்; அது அதின் அஸ்திபாரங்களைப் பட்சித்துப்போட்ட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் தமது கோபத்தை நிறைவேற்றி, தமது உக்கிரகோபத்தை ஊற்றி, சீயோனில் அக்கினியைக் கொளுத்தினார்; அது அதின் அஸ்திபாரங்களைப் பட்சித்துப்போ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த்துருவும் பகைஞனும் எருசலேமின் வாசல்களுக்குள் பிரவேசிப்பான் என்கிறதை பூமியின் ராஜாக்களும் பூச்சக்கரத்தின் சகல குடிகளும் நம்பமாட்டாதிருந்த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த்துருவும் பகைஞனும் எருசலேமின் வாசல்களுக்குள் பிரவேசிப்பான் என்கிறதை பூமியின் ராஜாக்களும் பூச்சக்கரத்தின் சகல குடிகளும் நம்பமாட்டாதிருந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ின் நடுவில் நீதிமான்களின் இரத்தத்தைச் சிந்தின அதின் தீர்க்கதரிசிகளின் பாவங்களினாலும், அதின் ஆசாரியர்களின் அக்கிரமங்களினாலும் இப்படி வந்த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ுருடர்போல வீதிகளில் அலைந்து, ஒருவரும் அவர்கள் வஸ்திரங்களைத் தொடக் கூடாதபடி இரத்தத்தால் கறைப்பட்டி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ுருடர்போல வீதிகளில் அலைந்து, ஒருவரும் அவர்கள் வஸ்திரங்களைத் தொடக் கூடாதபடி இரத்தத்தால் கறைப்பட்டிரு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லகுங்கள், தீட்டுப்பட்டவர்களே, தொடாமல் விலகுங்கள், விலகுங்கள், என்று அவர்களை நோக்கிக் கூப்பிட்டார்கள்; மெய்யாய்ப் பறந்தோடி அலைந்து போனார்கள்; இனித் தங்கித் தரிக்கமாட்டார்கள் என்று புறஜாதிகளுக்குள்ளே சொல்ல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லகுங்கள், தீட்டுப்பட்டவர்களே, தொடாமல் விலகுங்கள், விலகுங்கள், என்று அவர்களை நோக்கிக் கூப்பிட்டார்கள்; மெய்யாய்ப் பறந்தோடி அலைந்து போனார்கள்; இனித் தங்கித் தரிக்கமாட்டார்கள் என்று புறஜாதிகளுக்குள்ளே சொல்லப்ப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ஐயோ! பொன் மங்கி, பசும்பொன்மாறி, பரிசுத்த ஸ்தலத்தின் கற்கள் சகல வீதிகளின் முனையிலும் கொட்டுண்டுபோயிற்ற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கோபம் அவர்களைச் சிதறடித்தது, அவர்களை இனி அவர் நோக்கார்; ஆசாரியருடைய முகத்தைப் பாராமலும் முதியோரை மதியாமலும்போ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ுடைய கோபம் அவர்களைச் சிதறடித்தது, அவர்களை இனி அவர் நோக்கார்; ஆசாரியருடைய முகத்தைப் பாராமலும் முதியோரை மதியாமலும்போன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னும் எங்களுக்குச் சகாயம் வருமென்று நாங்கள் வீணாய் எதிர்பார்த்திருந்ததினாலே எங்கள் கண்கள் பூத்துப் போயின; இரட்சிக்கமாட்டாத ஜாதிக்கு எதிர்பார்த்துக்கொண்டிருந்தோ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ன்னும் எங்களுக்குச் சகாயம் வருமென்று நாங்கள் வீணாய் எதிர்பார்த்திருந்ததினாலே எங்கள் கண்கள் பூத்துப் போயின; இரட்சிக்கமாட்டாத ஜாதிக்கு எதிர்பார்த்துக்கொண்டிருந்த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ங்கள் எங்கள் வீதிகளில் நடவாதபடிக்கு எங்கள் அடிச்சுவடுகளை வேட்டையாடினார்கள்; எங்கள் முடிவு சமீபித்தது; எங்கள் நாட்கள் நிறைவேறிப்போயின; எங்கள் முடிவு வந்துவிட்ட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ங்கள் எங்கள் வீதிகளில் நடவாதபடிக்கு எங்கள் அடிச்சுவடுகளை வேட்டையாடினார்கள்; எங்கள் முடிவு சமீபித்தது; எங்கள் நாட்கள் நிறைவேறிப்போயின; எங்கள் முடிவு வந்துவிட்ட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ைப் பின் தொடர்ந்தவர்கள் ஆகாயத்துக் கழுகுகளைப்பார்க்கிலும் வேகமாயிருந்தார்கள்; பர்வதங்கள்மேல் எங்களைப் பின் தொடர்ந்தார்கள்; வனாந்தரத்தில் எங்களுக்குப் பதிவிருந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ங்களைப் பின் தொடர்ந்தவர்கள் ஆகாயத்துக் கழுகுகளைப்பார்க்கிலும் வேகமாயிருந்தார்கள்; பர்வதங்கள்மேல் எங்களைப் பின் தொடர்ந்தார்கள்; வனாந்தரத்தில் எங்களுக்குப் பதிவிருந்த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ால் அபிஷேகம்பண்ணப்பட்டவனும், எங்கள் நாசியின் சுவாசமாயிருந்தவனும் அவர்களுடைய படுகுழியில் அகப்பட்டான்; அவனுடைய நிழலிலே ஜாதிகளுக்குள்ளே பிழைத்திருப்போம் என்று அவனைக்குறித்துச் சொல்லியிருந்தோ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ஊத்ஸ்தேசவாசியாகிய ஏதோம் குமாரத்தியே, சந்தோஷித்துக் களிகூரு; பாத்திரம் உன்னிடத்திற்கும் தாண்டிவரும், அப்பொழுது நீ வெறித்து, மானபங்கமாய்க் கிடப்ப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ஐயோ! தங்கத்துக்கொப்பான விலையேறப்பெற்ற சீயோன் குமாரர் குயவனுடைய கைவேலையான மண்பாண்டங்களாய் எண்ணப்படுகிறார்கள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ஊத்ஸ்தேசவாசியாகிய ஏதோம் குமாரத்தியே, சந்தோஷித்துக் களிகூரு; பாத்திரம் உன்னிடத்திற்கும் தாண்டிவரும், அப்பொழுது நீ வெறித்து, மானபங்கமாய்க் கிடப்ப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ஊத்ஸ்தேசவாசியாகிய ஏதோம் குமாரத்தியே, சந்தோஷித்துக் களிகூரு; பாத்திரம் உன்னிடத்திற்கும் தாண்டிவரும், அப்பொழுது நீ வெறித்து, மானபங்கமாய்க் கிடப்பாய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ீயோன் குமாரத்தியே, உன் அக்கிரமத்துக்கு வரும் தண்டனை தீர்ந்தது; அவர் இனி உன்னை அப்புறம் சிறைப்பட்டுப்போகவிடார்; ஏதோம் குமாரத்தியே, உன் அக்கிரமத்தை அவர் விசாரிப்பார்; உன் பாவங்களை வெளிப்படுத்துவ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ீயோன் குமாரத்தியே, உன் அக்கிரமத்துக்கு வரும் தண்டனை தீர்ந்தது; அவர் இனி உன்னை அப்புறம் சிறைப்பட்டுப்போகவிடார்; ஏதோம் குமாரத்தியே, உன் அக்கிரமத்தை அவர் விசாரிப்பார்; உன் பாவங்களை வெளிப்படுத்த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ஐயோ! தங்கத்துக்கொப்பான விலையேறப்பெற்ற சீயோன் குமாரர் குயவனுடைய கைவேலையான மண்பாண்டங்களாய் எண்ணப்படுகிறார்கள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மிங்கிலங்கள் முதலாய்க் கொங்கைகளை நீட்டி, தங்கள் குட்டிகளுக்குப் பால் கொடுக்கும்; என் ஜனமாகிய குமாரத்தியோ வனாந்தரத்திலுள்ள தீக்குருவியைப்போல் குரூரமாயிருக்கிறாள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ிமிங்கிலங்கள் முதலாய்க் கொங்கைகளை நீட்டி, தங்கள் குட்டிகளுக்குப் பால் கொடுக்கும்; என் ஜனமாகிய குமாரத்தியோ வனாந்தரத்திலுள்ள தீக்குருவியைப்போல் குரூரமாயிருக்கிறாள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ுழந்தைகளின் நாவு தாகத்தால் மேல் வாயோடே ஒட்டிக்கொண்டிருக்கிறது; பிள்ளைகள் அப்பங்கேட்கிறார்கள், அவர்களுக்குக் கொடுப்பார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ுழந்தைகளின் நாவு தாகத்தால் மேல் வாயோடே ஒட்டிக்கொண்டிருக்கிறது; பிள்ளைகள் அப்பங்கேட்கிறார்கள், அவர்களுக்குக் கொடுப்பார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2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సుకుమార భోజనము చేయువారు దిక్కు లేక వీధులలో పడియున్నారు రక్తవర్ణ వస్త్రములు తొడిగి పెంచబడినవా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ంట కుప్పలను కౌగిలించుకొన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నా జనుల కుమారి చేసిన దోషము సొదొమ పాపముకంటె అధికము ఎవరును దా నిమీద చెయ్యి వేయకుండనే నిమిషములో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్టణము పాడుచేయ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దాని ఘనులు హిమముకన్న శుద్ధమైనవారు వారు పాలకంటె తెల్లనివారు వారి శరీరములు పగడములకంటె ఎఱ్ఱనివి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హకాంతి నీలమువంటి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అట్టివారి ఆకారము బొగ్గుకంటె నలుపాయెను వారిని వీధులలో చూచువారు వారిని గురుతు పట్ట జాలరు.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ర్మము వారి యెముకలకు అంటుకొనియున్నది అది యెండి కఱ్ఱవంటిద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్షామహతులు భూఫలములు లేక పొడువబడి క్షీణించి పోయెదరు ఖడ్గహతులు క్షామహతులకన్న భాగ్యవంతు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ాత్సల్యముగల స్త్రీల చేతులు తాము కనిన పిల్లలను వండుకొనెను నా జనుల కుమారికి వచ్చిన నాశనములో వా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బంగారము ఎట్లు మందగిలినది? మేలిమి బంగారము ఎట్లు మార్చబడినది? ప్రతి వీధి మొగను ప్రతిష్టితమైన రాళ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ిడ్డలు వారికి ఆహారమై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యెహోవా తన ఉగ్రతను నెరవేర్చి తన కోపాగ్నిని కుమ్మరించెను సీయోనులో ఆయన అగ్ని రాజబెట్టెను అది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నాదులను కాల్చి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బాధించువాడుగాని విరోధిగాని యెరూషలేము గవునులలోనికి వచ్చునని భూరాజులకైనను లోకనివాసులందరిలో మ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వరి కైనను తోచియుం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దానిలో నీతిమంతుల రక్తమును ఓడ్చిన దాని ప్రవక్తల పాపములనుబట్టియు దాని యాజకుల దోషమునుబట్ట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జనులు వీధులలో అంధులవలె తిరుగులాడెదరు వారు రక్తము అంటిన అపవిత్రులు ఎవరును వారి వస్త్ర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ట్టకూడ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పొమ్ము అపవిత్రుడా, పొమ్ము పొమ్ము ముట్టవద్దని జనులు వారితో ననిరి. వారు పారిపోయి తిరుగులాడుచుండ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్యజనులైన వారు ఇకను వారిక్కడ కాపురముండకూడదని చెప్పు కొని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రవేయ బడియ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యెహోవా సన్నిధిని వారిని చెదరగొట్టెను ఆయన ఇకమీదట వారిని లక్ష్యపెట్టడు యాజకులయెడల జనులు గౌరవ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ూపకపోయిరి పెద్దలమీద దయ చూపక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వ్యర్థసహాయముకొరకు మేము కనిపెట్టుచుండగా మా కన్నులు క్షీణించుచున్నవి మేము కనిపెట్టుచు రక్షింపలే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నముకొరకు ఎదురు చూచుచుంటిమ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రాజవీధులలో మేము నడువకుండునట్టు విరోధులు మా జాడలనుబట్టి వెంటాడుదురు మా అంత్యదశ సమీపమాయెను మ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ినములు తీరిపోయినవి మా అంత్యదశ వచ్చే 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మ్మును తరుమువారు ఆకాశమున ఎగురు పక్షిరాజుల కన్న వడిగలవారు పర్వతములమీద వారు మమ్మును తరుముదు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ణ్యమందు మాకొరకు పొంచియ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ాకు నాసికారంధ్రముల ఊపిరివంటివాడు యెహోవాచేత అభిషేకము నొందినవాడు వారు త్రవ్విన గుంటలలో పట్ట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అతని నీడక్రిందను అన్యజనుల మధ్యను బ్రదికెదమని మేమనుకొన్నవాడు పట్టబడెను. ఊజు దేశములో నివస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ేలిమి బంగారముతో పోల్చదగిన సీయోను ప్రియ కుమారులు ఎట్లు కుమ్మరి చేసిన మంటికుండలుగా ఎంచబ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ఎదోము కుమారీ, సంతోషించుము ఉత్సహించుము ఈ గిన్నెలోనిది త్రాగుట నీ పాలవును నీవు దానిలోనిది త్రా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త్తిల్లి నిన్ను దిగంబరినిగా చేసికొందు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సీయోను కుమారీ, నీ దోషశిక్ష సమాప్తమాయెను ఇకమీదట ఆయన మరెన్నడును నిన్ను చెరలోనికి కొనిపోడు ఎదో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ీ, నీ దోషమునకు ఆయన శిక్ష విధిం చును నీ పాపములను ఆయన వెల్లడిపర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ున్నార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నక్కలైనను చన్నిచ్చి తమ పిల్లలకు పాలిచ్చును నా జనుల కుమారి యెడారిలోని ఉష్ట్రపక్షులవల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ూరురాలా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ప్పిచేత చంటిపిల్ల నాలుక వాని అంగిటికి అంటు కొనును పసిపిల్లలు అన్నమడుగుదురు ఎవడును వార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లాపవాక్యములు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2026-09-07T01:50:48Z</dcterms:created>
  <dcterms:modified xsi:type="dcterms:W3CDTF">2026-09-07T01:50:48Z</dcterms:modified>
  <dc:title>విలాపవాక్యములు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