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Christ is passing by, 
Sinner, lift to Him thine eye ; 
As the precious moments flee, 
Cry,  Be merciful to m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Christ is passing by, 
Will He always be so nigh ? 
Now is the accepted day, 
Seek for healing while you m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 ! He stands and calls to thee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wilt thou then have of Me ?  
Rise, and tell Him all thy need ; 
Rise----He calleth thee indee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Lord, I would Thy mercy see ; 
Lord, reveal Thy love to me ; 
Let it penetrate my soul, 
All my heart and life contro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how sweet ! the touch of power 
Comes, ----it is salvation's hour; 
Jesus gives from guilt release, 
Faith hath saved thee, go in peac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2026-07-31T14:53:42Z</dcterms:created>
  <dcterms:modified xsi:type="dcterms:W3CDTF">2026-07-31T14:53:42Z</dcterms:modified>
  <dc:title>Hymn : 492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