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refore have all of you made us to come up out of Egypt, to bring us in unto this evil place? it is no place of seed, or of figs, or of vines, or of pomegranates; neither is there any water to drin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refore have all of you made us to come up out of Egypt, to bring us in unto this evil place? it is no place of seed, or of figs, or of vines, or of pomegranates; neither is there any water to drin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and Aaron went from the presence of the assembly unto the door of the tabernacle of the congregation, and they fell upon their faces: and the glory of the LORD appeared unto the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and Aaron went from the presence of the assembly unto the door of the tabernacle of the congregation, and they fell upon their faces: and the glory of the LORD appeared unto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poke unto Moses, say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ake the rod, and gather you the assembly together, you, and Aaron your brother, and speak all of you unto the rock before their eyes; and it shall give forth his water, and you shall bring forth to them water out of the rock: so you shall give the congregation and their beasts drink.]]></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took the rod from before the LORD, as he commanded hi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children of Israel, even the whole congregation, into the desert of Zin in the first month: and the people abode in Kadesh; and Miriam died there, and was buried ther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gathered the congregation together before the rock, and he said unto them, Hear now, all of you rebels; must we fetch you water out of this rock?]]></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lifted up his hand, and with his rod he stroke the rock twice: and the water came out abundantly, and the congregation drank, and their beasts also.]]></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lifted up his hand, and with his rod he stroke the rock twice: and the water came out abundantly, and the congregation drank, and their beasts also.]]></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poke unto Moses and Aaron, Because all of you believed me not, to sanctify me in the eyes of the children of Israel, therefore all of you shall not bring this congregation into the land which I have given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is is the water of Meribah; because the children of Israel strove with the LORD, and he was sanctified in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is is the water of Meribah; because the children of Israel strove with the LORD, and he was sanctified in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children of Israel, even the whole congregation, into the desert of Zin in the first month: and the people abode in Kadesh; and Miriam died there, and was buried ther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oses sent messengers from Kadesh unto the king of Edom, Thus says your brother Israel, You know all the travail that has befallen u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How our fathers went down into Egypt, and we have dwelt in Egypt a long time; and the Egyptians vexed us, and our fathe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we cried unto the LORD, he heard our voice, and sent an angel, and has brought us forth out of Egypt: and, behold, we are in Kadesh, a city in the uttermost of your bord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as no water for the congregation: and they gathered themselves together against Moses and against Aar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Let us pass, I pray you, through your country: we will not pass through the fields, or through the vineyards, neither will we drink of the water of the wells: we will go by the king's high way, we will not turn to the right hand nor to the left, until we have passed your border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Edom said unto him, You shall not pass by me, lest I come out against you with the swor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Edom said unto him, You shall not pass by me, lest I come out against you with the swor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hildren of Israel said unto him, We will go by the high way: and if I and my cattle drink of your water, then I will pay for it: I will only, without doing anything else, go through on my fee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You shall not go through. And Edom came out against him with much people, and with a strong han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he said, You shall not go through. And Edom came out against him with much people, and with a strong han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us Edom refused to give Israel passage through his border: wherefore Israel turned away from hi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us Edom refused to give Israel passage through his border: wherefore Israel turned away from hi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re was no water for the congregation: and they gathered themselves together against Moses and against Aar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children of Israel, even the whole congregation, journeyed from Kadesh, and came unto mount Ho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children of Israel, even the whole congregation, journeyed from Kadesh, and came unto mount Ho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and Aaron in mount Hor, by the coast of the land of Edom, sayi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aron shall be gathered unto his people: for he shall not enter into the land which I have given unto the children of Israel, because all of you rebelled against my word at the water of Meribah.]]></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ake Aaron and Eleazar his son, and bring them up unto mount Ho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ake Aaron and Eleazar his son, and bring them up unto mount Ho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trip Aaron of his garments, and put them upon Eleazar his son: and Aaron shall be gathered unto his people, and shall die ther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strip Aaron of his garments, and put them upon Eleazar his son: and Aaron shall be gathered unto his people, and shall die the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people find fault with Moses, and spoke, saying, Would God that we had died when our brethren died before the LO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Moses did as the LORD commanded: and they went up into mount Hor in the sight of all the congregatio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Moses did as the LORD commanded: and they went up into mount Hor in the sight of all the congregat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Moses stripped Aaron of his garments, and put them upon Eleazar his son; and Aaron died there in the top of the mount: and Moses and Eleazar came down from the moun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all the congregation saw that Aaron was dead, they mourned for Aaron thirty days, even all the house of Israel.]]></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all the congregation saw that Aaron was dead, they mourned for Aaron thirty days, even all the house of Israe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people find fault with Moses, and spoke, saying, Would God that we had died when our brethren died before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y have all of you brought up the congregation of the LORD into this wilderness, that we and our cattle should die the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y have all of you brought up the congregation of the LORD into this wilderness, that we and our cattle should die ther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விதைப்பும் அத்திமரமும், திராட்சச்செடியும், மாதளஞ்செடியும், குடிக்கத் தண்ணீரும் இல்லாத இந்த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எங்களைக் கொண்டுவரும்படி, நீங்கள் எங்களை எகிப்திலிருந்து புறப்படப்பண்ணினது என்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சேயும் ஆரோனும் சபையாரை விட்டு, ஆசரிப்புக் கூடாரவாசலில் போய், முகங்குப்பு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ர்கள்; கர்த்தருடைய மகிமை அவர்களுக்குக்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கோலை எடுத்துக்கொண்டு, நீயும் உன் சகோதரனாகிய ஆரோனும் சபையாரைக் கூடிவரச்செய்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முன்னே கன்மலையைப் பார்த்துப் பேசுங்கள்; அப்பொழுது அது தன்னிடத்திலுள்ள தண்ணீ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 இப்படி நீ அவர்களுக்குக் கன்மலையிலிருந்து தண்ணீர் புறப்படப்பண்ணி, சபையாருக்கு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ங்களுக்கும் குடிக்கக் கொடுப்பா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மோசே தனக்குக் கர்த்தர் கட்டளையிட்டபடியே கர்த்தருடைய சந்நிதியிலிருந்த கோலை எ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ஸ்ரவேல் புத்திரரின் சபையார் எல்லாரும் முதலாம் மாதத்தில் சீன்வனாந்தரத்திலே சேர்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சேயும் ஆரோனும் சபையாரைக் கன்மலைக்கு முன்பாக கூடிவரச்செய்தார்கள்; அப்பொழுது மோசே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கலகக்காரரே, கேளுங்கள், உங்களுக்கு இந்தக் கன்மலையிலிருந்து நாங்கள் தண்ணீர் புறப்படப்பண்ணு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ன் கையை ஓங்கி, கன்மலையைத் தன் கோலினால் இரண்டுதரம் அடித்தான்; உடனே தண்ணீர் ஏராள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 சபையார் குடித்தார்கள்; அவர்கள் மிருகங்களும் கு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கர்த்தர் மோசேயையும் ஆரோனையும் நோக்கி: இஸ்ரவேல் புத்திரரின் கண்களுக்கு முன்பாக எ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 பண்ணும்படி, நீங்கள் என்னை விசுவாசியாமற் போனபடியினால், இந்தச் சபையாருக்கு நான்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ற்குள் அவர்களைக் கொண்டுபோவதி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ங்கே இஸ்ரவேல் புத்திரர் கர்த்தரோடே வாக்குவாதம்பண்ணினதினாலும், அவர்களுக்குள்ளே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 விளங்கினதினாலும் இது மேரிபாவின் தண்ணீர் என்ன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சிலே தங்கியிருக்கையில், மிரியாம் மரணமடைந்து, அங்கே அடக்கம்பண்ண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ன்பு மோசே காதேசிலிருந்து ஏதோமின் ராஜாவினிடத்துக்கு ஸ்தானாபதிகளை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ங்கள் பிதாக்கள் எகிப்துக்குப் போனதும், நாங்கள் எகிப்திலே நெடுநாள் வாசம்பண்ணினதும், எகிப்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எங்கள் பிதாக்களையும் உபத்திரவப்படுத்தினதும், இவைகளினால் எங்களுக்கு நேரிட்ட எல்லா வரு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க்குத் தெரிந்தி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நோக்கி நாங்கள் மன்றாடினோம்; அவர் எங்களுக்குச் செவிகொடுத்து, ஒரு தூதனை அனுப்பி,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ருந்து புறப்படப்பண்ணினார்; இப்பொழுது நாங்கள் உமது எல்லைக்கு உட்பட்ட காதேஸ் ஊ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ங்கள் உமது தேசத்தின் வழியாய்க் கடந்துபோகும்படி உத்தரவு கொடுக்கவேண்டும்; வயல்வெளி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கவும், திராட்சத்தோட்டங்கள் வழியாகவும் நாங்கள் போகாமலும், துரவுகளின் தண்ணீரை குடி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பாதையாகவே நடந்து, உமது எல்லையைக் கடந்துபோகுமட்டும், வலதுபுறமும் இடதுபுறமும் சாயாதிருப்போ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ஜனங்களுக்குத் தண்ணீர் இல்லாதிருந்தது; அப்பொழுது அவர்கள் மோசேக்கும் ஆரோனுக்கும் விரோத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சகோதரனாகிய இஸ்ரவேல் சொல்லி அனுப்புகிறான் என்று சொல்ல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 ஏதோம்: நீ என் தேசத்தின் வழியாய்க் கடந்துபோகக் கூடாது; போனால் பட்டயத்தோடே உன்னை எ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வேன் என்று அவனுக்குச் சொல்ல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ப்பொழுது இஸ்ரவேல் புத்திரர் அவனை நோக்கி: நடப்பான பாதையின் வழியாய் போவோம்; நாங்களு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ங்களும் உன் தண்ணீரைக் குடித்தால் அதற்குக் கிரயங்கொடுப்போம்; வேறொன்றும் செய்யாமல், கால்நடை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ரம் கடந்து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ற்கு அவன்: நீ கடந்துபோகக் கூடாது என்று சொல்லி, வெகு ஜனங்களோடும் பலத்த கையோடு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க்கப் புற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டி ஏதோம் தன் எல்லைவழியாய்க் கடந்துபோகும்படி இஸ்ரவேலருக்கு உத்தரவு கொடுக்கவில்லை;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 அவனை விட்டு வில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ங்கூ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ஸ்ரவேல் புத்திரரான சபையார் எல்லாரும் காதேசை விட்டுப் பிரயாணப்பட்டு, ஓர் என்னும் மலை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ஏதோம் தேசத்தின் எல்லைக்கு அருகான ஓர் என்னும் மலையிலே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ஆரோன் தன் ஜனத்தாரோடே சேர்க்கப்படுவான். மேரிபாவின் தண்ணீரைப்பற்றிய காரியத்தில் நீங்கள்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க்குக் கீழ்ப்படியாமற்போனபடியினால், நான் இஸ்ரவேல் புத்திரருக்குக் கொடுக்கிற தேசத்தி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 ஆரோனையும் அவன் குமாரனாகிய எலெயாசாரையும் கூட்டிக்கொண்டு, அவர்களை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ரோன் உடுத்திருக்கிற வஸ்திரங்களைக் கழற்றி, அவைகளை அவன் குமாரனாகிய எலெயாசாருக்கு உடுத்து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 அங்கே மரித்து, தன் ஜனத்தாரோடே சேர்க்கப்படு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ங்கள் மோசேயோடே வாக்குவாதம் பண்ணி: எங்கள் சகோதரர் கர்த்தருடைய சந்நிதியில் மாண்டபோது நா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ர்த்தர் கட்டளையிட்டபடியே மோசே செய்தான்; சபையார் எல்லாரும் பார்க்க அவர்கள்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ங்கே ஆரோன் உடுத்திருந்த வஸ்திரங்களை மோசே கழற்றி, அவைகளை அவன் குமாரனாகிய எலெயாசா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த்தினான்; அப்பொழுது ஆரோன் அங்கே மலையின் உச்சியிலே மரித்தான்; பின்பு மோசேயும் எலெயாசா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லிருந்து இ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ரோன் ஜீவித்துப்போனான் என்பதைச் சபையார் எல்லோரும் கண்டபோது, இஸ்ரவேல் வம்சத்தார்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க முப்பது நாள் துக்கங்கொண்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போயிருந்தால்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ம் எங்கள் மிருகங்களும் இங்கே சாகும்படி, நீங்கள் கர்த்தரின் சபையை இந்த வனாந்தரத்திலே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து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0]]></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2026-09-16T23:21:48Z</dcterms:created>
  <dcterms:modified xsi:type="dcterms:W3CDTF">2026-09-16T23:21:48Z</dcterms:modified>
  <dc:title>எண்ணாகமம்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