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ரோன் தன் ஜனத்தாரோடே சேர்க்கப்படுவான். மேரிபாவின் தண்ணீரைப்பற்றிய காரியத்தில் நீங்கள் என் வாக்குக்குக் கீழ்ப்படியாமற்போனபடியினால், நான் இஸ்ரவேல் புத்திரருக்குக் கொடுக்கிற தேசத்தில் அவன் பிரவேசிப்ப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ஆரோனையும் அவன் குமாரனாகிய எலெயாசாரையும் கூட்டிக்கொண்டு, அவர்களை ஓர் என்னும் மலையில் ஏறப்பண்ண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ரோன் உடுத்திருக்கிற வஸ்திரங்களைக் கழற்றி, அவைகளை அவன் குமாரனாகிய எலெயாசாருக்கு உடுத்துவாயாக; ஆரோன் அங்கே மரித்து, தன் ஜனத்தாரோடே சேர்க்கப்படுவான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ரோன் உடுத்திருக்கிற வஸ்திரங்களைக் கழற்றி, அவைகளை அவன் குமாரனாகிய எலெயாசாருக்கு உடுத்துவாயாக; ஆரோன் அங்கே மரித்து, தன் ஜனத்தாரோடே சேர்க்கப்படுவான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கட்டளையிட்டபடியே மோசே செய்தான்; சபையார் எல்லாரும் பார்க்க அவர்கள் ஓர் என்னும் மலையில் ஏற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கட்டளையிட்டபடியே மோசே செய்தான்; சபையார் எல்லாரும் பார்க்க அவர்கள் ஓர் என்னும் மலையில் ஏற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ங்கே ஆரோன் உடுத்திருந்த வஸ்திரங்களை மோசே கழற்றி, அவைகளை அவன் குமாரனாகிய எலெயாசாருக்கு உடுத்தினான்; அப்பொழுது ஆரோன் அங்கே மலையின் உச்சியிலே மரித்தான்; பின்பு மோசேயும் எலெயாசாரும் மலையிலிருந்து இறங்க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ங்கே ஆரோன் உடுத்திருந்த வஸ்திரங்களை மோசே கழற்றி, அவைகளை அவன் குமாரனாகிய எலெயாசாருக்கு உடுத்தினான்; அப்பொழுது ஆரோன் அங்கே மலையின் உச்சியிலே மரித்தான்; பின்பு மோசேயும் எலெயாசாரும் மலையிலிருந்து இறங்க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ரோன் ஜீவித்துப்போனான் என்பதைச் சபையார் எல்லோரும் கண்டபோது, இஸ்ரவேல் வம்சத்தார் எல்லாரும் ஆரோனுக்காக முப்பது நாள் துக்கங்கொண்டாட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ரோன் ஜீவித்துப்போனான் என்பதைச் சபையார் எல்லோரும் கண்டபோது, இஸ்ரவேல் வம்சத்தார் எல்லாரும் ஆரோனுக்காக முப்பது நாள் துக்கங்கொண்டாட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அவன்: நீ கடந்துபோகக் கூடாது என்று சொல்லி, வெகு ஜனங்களோடும் பலத்த கையோடும் அவர்களை எதிர்க்கப் புறப்ப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ின் சபையார் எல்லாரும் முதலாம் மாதத்தில் சீன்வனாந்தரத்திலே சேர்ந்து, ஜனங்கள் காதேசிலே தங்கியிருக்கையில், மிரியாம் மரணமடைந்து, அங்கே அடக்கம்பண்ணப்பட்ட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ின் சபையார் எல்லாரும் முதலாம் மாதத்தில் சீன்வனாந்தரத்திலே சேர்ந்து, ஜனங்கள் காதேசிலே தங்கியிருக்கையில், மிரியாம் மரணமடைந்து, அங்கே அடக்கம்பண்ணப்பட்ட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னங்களுக்குத் தண்ணீர் இல்லாதிருந்தது; அப்பொழுது அவர்கள் மோசேக்கும் ஆரோனுக்கும் விரோதமாகக் கூட்டங்கூட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னங்களுக்குத் தண்ணீர் இல்லாதிருந்தது; அப்பொழுது அவர்கள் மோசேக்கும் ஆரோனுக்கும் விரோதமாகக் கூட்டங்கூட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் மோசேயோடே வாக்குவாதம் பண்ணி: எங்கள் சகோதரர் கர்த்தருடைய சந்நிதியில் மாண்டபோது நாங்களும் மாண்டுபோயிருந்தால் நலமாய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் மோசேயோடே வாக்குவாதம் பண்ணி: எங்கள் சகோதரர் கர்த்தருடைய சந்நிதியில் மாண்டபோது நாங்களும் மாண்டுபோயிருந்தால் நலமாய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ங்களும் எங்கள் மிருகங்களும் இங்கே சாகும்படி, நீங்கள் கர்த்தரின் சபையை இந்த வனாந்தரத்திலே கொண்டு வந்தது என்ன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ங்களும் எங்கள் மிருகங்களும் இங்கே சாகும்படி, நீங்கள் கர்த்தரின் சபையை இந்த வனாந்தரத்திலே கொண்டு வந்தது என்ன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தைப்பும் அத்திமரமும், திராட்சச்செடியும், மாதளஞ்செடியும், குடிக்கத் தண்ணீரும் இல்லாத இந்த கெட்ட இடத்தில் எங்களைக் கொண்டுவரும்படி, நீங்கள் எங்களை எகிப்திலிருந்து புறப்படப்பண்ணினது என்ன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தைப்பும் அத்திமரமும், திராட்சச்செடியும், மாதளஞ்செடியும், குடிக்கத் தண்ணீரும் இல்லாத இந்த கெட்ட இடத்தில் எங்களைக் கொண்டுவரும்படி, நீங்கள் எங்களை எகிப்திலிருந்து புறப்படப்பண்ணினது என்ன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அவன்: நீ கடந்துபோகக் கூடாது என்று சொல்லி, வெகு ஜனங்களோடும் பலத்த கையோடும் அவர்களை எதிர்க்கப் புறப்ப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தைப்பும் அத்திமரமும், திராட்சச்செடியும், மாதளஞ்செடியும், குடிக்கத் தண்ணீரும் இல்லாத இந்த கெட்ட இடத்தில் எங்களைக் கொண்டுவரும்படி, நீங்கள் எங்களை எகிப்திலிருந்து புறப்படப்பண்ணினது என்ன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யும் ஆரோனும் சபையாரை விட்டு, ஆசரிப்புக் கூடாரவாசலில் போய், முகங்குப்புற விழுந்தார்கள்; கர்த்தருடைய மகிமை அவர்களுக்குக் காணப்பட்ட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யும் ஆரோனும் சபையாரை விட்டு, ஆசரிப்புக் கூடாரவாசலில் போய், முகங்குப்புற விழுந்தார்கள்; கர்த்தருடைய மகிமை அவர்களுக்குக் காணப்பட்ட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மோசேயை நோக்கி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கோலை எடுத்துக்கொண்டு, நீயும் உன் சகோதரனாகிய ஆரோனும் சபையாரைக் கூடிவரச்செய்து, அவர்கள் கண்களுக்குமுன்னே கன்மலையைப் பார்த்துப் பேசுங்கள்; அப்பொழுது அது தன்னிடத்திலுள்ள தண்ணீரைக் கொடுக்கும்; இப்படி நீ அவர்களுக்குக் கன்மலையிலிருந்து தண்ணீர் புறப்படப்பண்ணி, சபையாருக்கும் அவர்கள் மிருகங்களுக்கும் குடிக்கக் கொடுப்பாய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கோலை எடுத்துக்கொண்டு, நீயும் உன் சகோதரனாகிய ஆரோனும் சபையாரைக் கூடிவரச்செய்து, அவர்கள் கண்களுக்குமுன்னே கன்மலையைப் பார்த்துப் பேசுங்கள்; அப்பொழுது அது தன்னிடத்திலுள்ள தண்ணீரைக் கொடுக்கும்; இப்படி நீ அவர்களுக்குக் கன்மலையிலிருந்து தண்ணீர் புறப்படப்பண்ணி, சபையாருக்கும் அவர்கள் மிருகங்களுக்கும் குடிக்கக் கொடுப்பாய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கோலை எடுத்துக்கொண்டு, நீயும் உன் சகோதரனாகிய ஆரோனும் சபையாரைக் கூடிவரச்செய்து, அவர்கள் கண்களுக்குமுன்னே கன்மலையைப் பார்த்துப் பேசுங்கள்; அப்பொழுது அது தன்னிடத்திலுள்ள தண்ணீரைக் கொடுக்கும்; இப்படி நீ அவர்களுக்குக் கன்மலையிலிருந்து தண்ணீர் புறப்படப்பண்ணி, சபையாருக்கும் அவர்கள் மிருகங்களுக்கும் குடிக்கக் கொடுப்பாய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மோசே தனக்குக் கர்த்தர் கட்டளையிட்டபடியே கர்த்தருடைய சந்நிதியிலிருந்த கோலை எடு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ோசேயும் ஆரோனும் சபையாரைக் கன்மலைக்கு முன்பாக கூடிவரச்செய்தார்கள்; அப்பொழுது மோசே அவர்களை நோக்கி: கலகக்காரரே, கேளுங்கள், உங்களுக்கு இந்தக் கன்மலையிலிருந்து நாங்கள் தண்ணீர் புறப்படப்பண்ணுவோமோ என்று சொல்ல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ோசேயும் ஆரோனும் சபையாரைக் கன்மலைக்கு முன்பாக கூடிவரச்செய்தார்கள்; அப்பொழுது மோசே அவர்களை நோக்கி: கலகக்காரரே, கேளுங்கள், உங்களுக்கு இந்தக் கன்மலையிலிருந்து நாங்கள் தண்ணீர் புறப்படப்பண்ணுவோமோ என்று சொல்ல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 ஏதோம் தன் எல்லைவழியாய்க் கடந்துபோகும்படி இஸ்ரவேலருக்கு உத்தரவு கொடுக்கவில்லை; ஆகையால் இஸ்ரவேலர் அவனை விட்டு விலகிப்போ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கையை ஓங்கி, கன்மலையைத் தன் கோலினால் இரண்டுதரம் அடித்தான்; உடனே தண்ணீர் ஏராளமாய்ப் புறப்பட்டது, சபையார் குடித்தார்கள்; அவர்கள் மிருகங்களும் குடித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கையை ஓங்கி, கன்மலையைத் தன் கோலினால் இரண்டுதரம் அடித்தான்; உடனே தண்ணீர் ஏராளமாய்ப் புறப்பட்டது, சபையார் குடித்தார்கள்; அவர்கள் மிருகங்களும் குடித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கர்த்தர் மோசேயையும் ஆரோனையும் நோக்கி: இஸ்ரவேல் புத்திரரின் கண்களுக்கு முன்பாக என்னைப் பரிசுத்தம் பண்ணும்படி, நீங்கள் என்னை விசுவாசியாமற் போனபடியினால், இந்தச் சபையாருக்கு நான் கொடுத்த தேசத்திற்குள் அவர்களைக் கொண்டுபோவதில்லை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கர்த்தர் மோசேயையும் ஆரோனையும் நோக்கி: இஸ்ரவேல் புத்திரரின் கண்களுக்கு முன்பாக என்னைப் பரிசுத்தம் பண்ணும்படி, நீங்கள் என்னை விசுவாசியாமற் போனபடியினால், இந்தச் சபையாருக்கு நான் கொடுத்த தேசத்திற்குள் அவர்களைக் கொண்டுபோவதில்லை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கர்த்தர் மோசேயையும் ஆரோனையும் நோக்கி: இஸ்ரவேல் புத்திரரின் கண்களுக்கு முன்பாக என்னைப் பரிசுத்தம் பண்ணும்படி, நீங்கள் என்னை விசுவாசியாமற் போனபடியினால், இந்தச் சபையாருக்கு நான் கொடுத்த தேசத்திற்குள் அவர்களைக் கொண்டுபோவதில்லை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ங்கே இஸ்ரவேல் புத்திரர் கர்த்தரோடே வாக்குவாதம்பண்ணினதினாலும், அவர்களுக்குள்ளே அவருடைய பரிசுத்தம் விளங்கினதினாலும் இது மேரிபாவின் தண்ணீர் என்னப்பட்ட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ங்கே இஸ்ரவேல் புத்திரர் கர்த்தரோடே வாக்குவாதம்பண்ணினதினாலும், அவர்களுக்குள்ளே அவருடைய பரிசுத்தம் விளங்கினதினாலும் இது மேரிபாவின் தண்ணீர் என்னப்பட்ட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மோசே காதேசிலிருந்து ஏதோமின் ராஜாவினிடத்துக்கு ஸ்தானாபதிகளை அனுப்பி: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மோசே காதேசிலிருந்து ஏதோமின் ராஜாவினிடத்துக்கு ஸ்தானாபதிகளை அனுப்பி: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ங்கள் பிதாக்கள் எகிப்துக்குப் போனதும், நாங்கள் எகிப்திலே நெடுநாள் வாசம்பண்ணினதும், எகிப்தியர் எங்களை எங்கள் பிதாக்களையும் உபத்திரவப்படுத்தினதும், இவைகளினால் எங்களுக்கு நேரிட்ட எல்லா வருத்தமும் உமக்குத் தெரிந்த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 ஏதோம் தன் எல்லைவழியாய்க் கடந்துபோகும்படி இஸ்ரவேலருக்கு உத்தரவு கொடுக்கவில்லை; ஆகையால் இஸ்ரவேலர் அவனை விட்டு விலகிப்போ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ங்கள் பிதாக்கள் எகிப்துக்குப் போனதும், நாங்கள் எகிப்திலே நெடுநாள் வாசம்பண்ணினதும், எகிப்தியர் எங்களை எங்கள் பிதாக்களையும் உபத்திரவப்படுத்தினதும், இவைகளினால் எங்களுக்கு நேரிட்ட எல்லா வருத்தமும் உமக்குத் தெரிந்திருக்கிற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ை நோக்கி நாங்கள் மன்றாடினோம்; அவர் எங்களுக்குச் செவிகொடுத்து, ஒரு தூதனை அனுப்பி, எங்களை எகிப்திலிருந்து புறப்படப்பண்ணினார்; இப்பொழுது நாங்கள் உமது எல்லைக்கு உட்பட்ட காதேஸ் ஊரில் வந்திருக்கிறோ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ை நோக்கி நாங்கள் மன்றாடினோம்; அவர் எங்களுக்குச் செவிகொடுத்து, ஒரு தூதனை அனுப்பி, எங்களை எகிப்திலிருந்து புறப்படப்பண்ணினார்; இப்பொழுது நாங்கள் உமது எல்லைக்கு உட்பட்ட காதேஸ் ஊரில் வந்திருக்கிறோ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் உமது தேசத்தின் வழியாய்க் கடந்துபோகும்படி உத்தரவு கொடுக்கவேண்டும்; வயல்வெளிகள் வழியாகவும், திராட்சத்தோட்டங்கள் வழியாகவும் நாங்கள் போகாமலும், துரவுகளின் தண்ணீரை குடியாமலும், ராஜபாதையாகவே நடந்து, உமது எல்லையைக் கடந்துபோகுமட்டும், வலதுபுறமும் இடதுபுறமும் சாயாதிருப்போம் என்று, உமது சகோதரனாகிய இஸ்ரவேல் சொல்லி அனுப்புகிறான் என்று சொல்லச் சொன்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் உமது தேசத்தின் வழியாய்க் கடந்துபோகும்படி உத்தரவு கொடுக்கவேண்டும்; வயல்வெளிகள் வழியாகவும், திராட்சத்தோட்டங்கள் வழியாகவும் நாங்கள் போகாமலும், துரவுகளின் தண்ணீரை குடியாமலும், ராஜபாதையாகவே நடந்து, உமது எல்லையைக் கடந்துபோகுமட்டும், வலதுபுறமும் இடதுபுறமும் சாயாதிருப்போம் என்று, உமது சகோதரனாகிய இஸ்ரவேல் சொல்லி அனுப்புகிறான் என்று சொல்லச் சொன்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் உமது தேசத்தின் வழியாய்க் கடந்துபோகும்படி உத்தரவு கொடுக்கவேண்டும்; வயல்வெளிகள் வழியாகவும், திராட்சத்தோட்டங்கள் வழியாகவும் நாங்கள் போகாமலும், துரவுகளின் தண்ணீரை குடியாமலும், ராஜபாதையாகவே நடந்து, உமது எல்லையைக் கடந்துபோகுமட்டும், வலதுபுறமும் இடதுபுறமும் சாயாதிருப்போம் என்று, உமது சகோதரனாகிய இஸ்ரவேல் சொல்லி அனுப்புகிறான் என்று சொல்லச் சொன்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ஏதோம்: நீ என் தேசத்தின் வழியாய்க் கடந்துபோகக் கூடாது; போனால் பட்டயத்தோடே உன்னை எதிர்க்கப் புறப்படுவேன் என்று அவனுக்குச் சொல்லச் சொன்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இஸ்ரவேல் புத்திரர் அவனை நோக்கி: நடப்பான பாதையின் வழியாய் போவோம்; நாங்களும் எங்கள் மிருகங்களும் உன் தண்ணீரைக் குடித்தால் அதற்குக் கிரயங்கொடுப்போம்; வேறொன்றும் செய்யாமல், கால்நடையாய் மாத்திரம் கடந்துபோவோம் என்ற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இஸ்ரவேல் புத்திரர் அவனை நோக்கி: நடப்பான பாதையின் வழியாய் போவோம்; நாங்களும் எங்கள் மிருகங்களும் உன் தண்ணீரைக் குடித்தால் அதற்குக் கிரயங்கொடுப்போம்; வேறொன்றும் செய்யாமல், கால்நடையாய் மாத்திரம் கடந்துபோவோம் என்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இஸ்ரவேல் புத்திரர் அவனை நோக்கி: நடப்பான பாதையின் வழியாய் போவோம்; நாங்களும் எங்கள் மிருகங்களும் உன் தண்ணீரைக் குடித்தால் அதற்குக் கிரயங்கொடுப்போம்; வேறொன்றும் செய்யாமல், கால்நடையாய் மாத்திரம் கடந்துபோவோம் எ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ான சபையார் எல்லாரும் காதேசை விட்டுப் பிரயாணப்பட்டு, ஓர் என்னும் மலைக்குப் போ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ான சபையார் எல்லாரும் காதேசை விட்டுப் பிரயாணப்பட்டு, ஓர் என்னும் மலைக்குப் போ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தோம் தேசத்தின் எல்லைக்கு அருகான ஓர் என்னும் மலையிலே கர்த்தர் மோசேயையும் ஆரோனையும் நோக்கி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ரோன் தன் ஜனத்தாரோடே சேர்க்கப்படுவான். மேரிபாவின் தண்ணீரைப்பற்றிய காரியத்தில் நீங்கள் என் வாக்குக்குக் கீழ்ப்படியாமற்போனபடியினால், நான் இஸ்ரவேல் புத்திரருக்குக் கொடுக்கிற தேசத்தில் அவன் பிரவேசிப்ப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children of Israel, because all of you rebelled against my word at the water of Merib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ake Aaron and Eleazar his son, and bring them up unto mount H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strip Aaron of his garments, and put them upon Eleazar his son: and Aaron shall be gath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s people, and shall die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Moses did as the LORD commanded: and they went up into mount Hor in the sight of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Moses stripped Aaron of his garments, and put them upon Eleazar his son; and Aaron d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n the top of the mount: and Moses and Eleazar came down from the mou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when all the congregation saw that Aaron was dead, they mourned for Aaron thirty days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said, You shall not go through. And Edom came out against him with much people, an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came the children of Israel, even the whole congregation, into the desert of Zin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month: and the people abode in Kadesh; and Miriam died there, and was buried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re was no water for the congregation: and they gathered themselves together against Mo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gainst Aa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people find fault with Moses, and spoke, saying, Would God that we had died when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 died before the LORD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y have all of you brought up the congregation of the LORD into this wilderness, that w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cattle should die the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refore have all of you made us to come up out of Egypt, to bring us in unto this ev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? it is no place of seed, or of figs, or of vines, or of pomegranates; neither is there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strong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 to 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and Aaron went from the presence of the assembly unto the door of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, and they fell upon their faces: and the glory of the LORD appeared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ake the rod, and gather you the assembly together, you, and Aaron your brother, and speak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unto the rock before their eyes; and it shall give forth his water, and you shall bring forth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ater out of the rock: so you shall give the congregation and their beasts 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Moses took the rod from before the LORD, as he command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Moses and Aaron gathered the congregation together before the rock, and he said 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now, all of you rebels; must we fetch you water out of this roc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us Edom refused to give Israel passage through his border: wherefore Israel turned away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Moses lifted up his hand, and with his rod he stroke the rock twice: and the water came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undantly, and the congregation drank, and their beasts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ORD spoke unto Moses and Aaron, Because all of you believed me not, to sanctify m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yes of the children of Israel, therefore all of you shall not bring this congregation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which I have give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is is the water of Meribah; because the children of Israel strove with the LORD, and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nctified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Moses sent messengers from Kadesh unto the king of Edom, Thus says your brother Israel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 all the travail that has befallen 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ow our fathers went down into Egypt, and we have dwelt in Egypt a long time; and the Egyptia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xed us, and our fath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when we cried unto the LORD, he heard our voice, and sent an angel, and has brought us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Egypt: and, behold, we are in Kadesh, a city in the uttermost of your bord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Let us pass, I pray you, through your country: we will not pass through the fields, or throu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ineyards, neither will we drink of the water of the wells: we will go by the king's high w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will not turn to the right hand nor to the left, until we have passed your bor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Edom said unto him, You shall not pass by me, lest I come out against you with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children of Israel said unto him, We will go by the high way: and if I and my catt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of your water, then I will pay for it: I will only, without doing anything else, go through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children of Israel, even the whole congregation, journeyed from Kadesh, and cam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 H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LORD spoke unto Moses and Aaron in mount Hor, by the coast of the land of Edo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aron shall be gathered unto his people: for he shall not enter into the land which I have gi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2026-06-03T07:35:53Z</dcterms:created>
  <dcterms:modified xsi:type="dcterms:W3CDTF">2026-06-03T07:35:53Z</dcterms:modified>
  <dc:title>எண்ணாகமம்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