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ானும் என் வீடும் என் வீட்டார் அனைவரும்
ஓயாமல் நன்றி சொல்வோம் 
ஒரு கரு போல காத்தீரே நன்றி
என்னை சிதையாமல் சுமந்தீரே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ிநேசரே எபிநேசரே
இந்நாள் வரை சுமந்தவரே
எபிநேசரே எபிநேசரே
என் நினைவாய் இரு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நன்றி
இதயத்தில் சுமந்தீரே நன்றி
நன்றி நன்றி நன்றி
கரு போல சுமந்தீரே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ஒன்றுமே இல்லாமல் துவங்கின என் வாழ்வு
நன்மையால் நிறைந்துள்ளதே 
ஓரு தீமையும் நினைக்காத நல்ல
ஒரு தகப்பன் உம்மைப்போல இல்ல  --- 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றன்றைக்கான என் தேவைகள் யாவையும்
உம் கரம் நல்கியதே 
நீர் நடத்திடும் விதங்களை சொல்ல
(ஒரு) பூரண வார்த்தையே இல்ல ---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ஞானிகள் மத்தியில் பைத்தியம் என்னையும்
அழைத்தது அதிசயமே 
நான் இதற்கான பாத்திரன் அல்ல
இது கிருபையே வேறொன்றும் இல்ல --- எபிநேச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2026-09-16T14:48:31Z</dcterms:created>
  <dcterms:modified xsi:type="dcterms:W3CDTF">2026-09-16T14:48:31Z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