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62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பத்தில் பயந்த வேளை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கூப்பிட்டேன் என்னருகில் வந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இரத்தத்தால் என்னை மூடினீர் – இயேசுவ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சோதனை சூழ்ந்த நேர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ேற்றினில் மூழ்கும் வேளை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கரத்தை என் மேல் வைத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இரத்தத்தால் என்னை மூடினீர் – இயேசுவின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இரத்தம் ஜெய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ய இரத்தத்தால் வெற்றி வெற்ற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இரத்தத்தால் சாத்தான் வீழ்ந்த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ாவத்தில் வாழ்ந்த கால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ம்மதி அற்ற வேளை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அழைத்தீர் உம்மை அண்டின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இரத்தத்தால் என்னை கழுவினீர் – இயேசுவ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ேதனை நிறைந்த நேர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2026-07-31T14:59:54Z</dcterms:created>
  <dcterms:modified xsi:type="dcterms:W3CDTF">2026-07-31T14:59:54Z</dcterms:modified>
  <dc:title>துதிப் பாடல்கள் : 485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