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ட்டப்பகல்போல, (என்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யை விளங்கச் செய்வ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ோக்கி அமர்ந்திருப்பேன்,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ாய்க் காத்திரு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ோபங்கள், ஏரிச்சல்கள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ற்றி ஏறிந்து விட்ட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பியுள்ளேன் உம்மையே,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மைகள் செய்திடுவ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த்தில் வைத்து விட்டேன்,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ங்கள், கவலைகள் – உ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த்தின் மகிழ்ச்சி நீர்தானை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ள்ளாட விடமாட்ட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ங்கியே நடத்திச் செல்வீர்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்லத்தில் எல்லாமே நீர்தானையா -எ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ேவையெல்லாம் நீர்தான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ுள்ள நாளெல்லா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ிகள் அனைத்தைய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ிடம் ஒப்படைத்த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சார்பில் செயலாற்றுகிற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மே செய்து முடிப்ப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2026-06-10T10:04:24Z</dcterms:created>
  <dcterms:modified xsi:type="dcterms:W3CDTF">2026-06-10T10:04:24Z</dcterms:modified>
  <dc:title>துதிப் பாடல்கள் : 768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