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ப்பகல்போல, (எ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 விளங்கச் செய்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 அமர்ந்திருப்பேன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க் காத்திர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ங்கள், ஏரிச்சல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 ஏறிந்து வி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யுள்ளேன் உம்மைய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் செய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த்தில் வைத்து விட்டேன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ங்கள், கவலைகள் – 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ன் மகிழ்ச்சி நீர்தான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 விடமாட்ட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யே நடத்திச் செல்வீ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த்தில் எல்லாமே நீர்தானையா -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யெல்லாம் நீர்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ள் அனைத்த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ம் ஒப்படை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ர்பில் செயலாற்றுகி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செய்து முடி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2026-09-08T15:38:03Z</dcterms:created>
  <dcterms:modified xsi:type="dcterms:W3CDTF">2026-09-08T15:38:03Z</dcterms:modified>
  <dc:title>துதிப் பாடல்கள் : 768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