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்டப்பகல்போல, (என்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ை விளங்கச் செய்வ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க்கி அமர்ந்திருப்பேன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ய்க் காத்திரு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பங்கள், ஏரிச்சல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ற்றி ஏறிந்து விட்ட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யுள்ளேன் உம்மைய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கள் செய்த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த்தில் வைத்து விட்டேன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ங்கள், கவலைகள் – உ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்தின் மகிழ்ச்சி நீர்தானை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்ளாட விடமாட்ட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யே நடத்திச் செல்வீ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த்தில் எல்லாமே நீர்தானையா -எ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ையெல்லாம் நீர்தா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ுள்ள நாளெல்ல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கள் அனைத்தை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டம் ஒப்படைத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ார்பில் செயலாற்றுகி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ே செய்து முடிப்ப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2026-07-25T11:43:41Z</dcterms:created>
  <dcterms:modified xsi:type="dcterms:W3CDTF">2026-07-25T11:43:41Z</dcterms:modified>
  <dc:title>துதிப் பாடல்கள் : 768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